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833" r:id="rId2"/>
    <p:sldMasterId id="2147483915" r:id="rId3"/>
    <p:sldMasterId id="2147484035" r:id="rId4"/>
    <p:sldMasterId id="2147484047" r:id="rId5"/>
    <p:sldMasterId id="2147484059" r:id="rId6"/>
    <p:sldMasterId id="2147484076" r:id="rId7"/>
    <p:sldMasterId id="2147484088" r:id="rId8"/>
    <p:sldMasterId id="2147484100" r:id="rId9"/>
  </p:sldMasterIdLst>
  <p:notesMasterIdLst>
    <p:notesMasterId r:id="rId22"/>
  </p:notesMasterIdLst>
  <p:sldIdLst>
    <p:sldId id="279" r:id="rId10"/>
    <p:sldId id="262" r:id="rId11"/>
    <p:sldId id="280" r:id="rId12"/>
    <p:sldId id="288" r:id="rId13"/>
    <p:sldId id="289" r:id="rId14"/>
    <p:sldId id="281" r:id="rId15"/>
    <p:sldId id="282" r:id="rId16"/>
    <p:sldId id="283" r:id="rId17"/>
    <p:sldId id="284" r:id="rId18"/>
    <p:sldId id="287" r:id="rId19"/>
    <p:sldId id="286"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17286-9AF9-43BE-939B-886155AD13B7}" type="datetimeFigureOut">
              <a:rPr lang="en-US" smtClean="0"/>
              <a:t>4/5/2019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F8ABC-F4CE-4E15-B591-F82A1CC8B3FE}" type="slidenum">
              <a:rPr lang="en-US" smtClean="0"/>
              <a:t>‹#›</a:t>
            </a:fld>
            <a:endParaRPr lang="en-US"/>
          </a:p>
        </p:txBody>
      </p:sp>
    </p:spTree>
    <p:extLst>
      <p:ext uri="{BB962C8B-B14F-4D97-AF65-F5344CB8AC3E}">
        <p14:creationId xmlns:p14="http://schemas.microsoft.com/office/powerpoint/2010/main" val="133525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3FC55F-16E6-4133-BB7D-B1FEB6C0FCE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775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5B9ED4-85E0-4B79-8FCE-632E3F423D4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396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20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56837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53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538"/>
            </a:lvl1pPr>
            <a:lvl2pPr marL="219799" indent="0">
              <a:buNone/>
              <a:defRPr sz="1346"/>
            </a:lvl2pPr>
            <a:lvl3pPr marL="439598" indent="0">
              <a:buNone/>
              <a:defRPr sz="1154"/>
            </a:lvl3pPr>
            <a:lvl4pPr marL="659397" indent="0">
              <a:buNone/>
              <a:defRPr sz="962"/>
            </a:lvl4pPr>
            <a:lvl5pPr marL="879196" indent="0">
              <a:buNone/>
              <a:defRPr sz="962"/>
            </a:lvl5pPr>
            <a:lvl6pPr marL="1098995" indent="0">
              <a:buNone/>
              <a:defRPr sz="962"/>
            </a:lvl6pPr>
            <a:lvl7pPr marL="1318793" indent="0">
              <a:buNone/>
              <a:defRPr sz="962"/>
            </a:lvl7pPr>
            <a:lvl8pPr marL="1538592" indent="0">
              <a:buNone/>
              <a:defRPr sz="962"/>
            </a:lvl8pPr>
            <a:lvl9pPr marL="1758391" indent="0">
              <a:buNone/>
              <a:defRPr sz="962"/>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769"/>
            </a:lvl1pPr>
            <a:lvl2pPr marL="219799" indent="0">
              <a:buNone/>
              <a:defRPr sz="673"/>
            </a:lvl2pPr>
            <a:lvl3pPr marL="439598" indent="0">
              <a:buNone/>
              <a:defRPr sz="577"/>
            </a:lvl3pPr>
            <a:lvl4pPr marL="659397" indent="0">
              <a:buNone/>
              <a:defRPr sz="481"/>
            </a:lvl4pPr>
            <a:lvl5pPr marL="879196" indent="0">
              <a:buNone/>
              <a:defRPr sz="481"/>
            </a:lvl5pPr>
            <a:lvl6pPr marL="1098995" indent="0">
              <a:buNone/>
              <a:defRPr sz="481"/>
            </a:lvl6pPr>
            <a:lvl7pPr marL="1318793" indent="0">
              <a:buNone/>
              <a:defRPr sz="481"/>
            </a:lvl7pPr>
            <a:lvl8pPr marL="1538592" indent="0">
              <a:buNone/>
              <a:defRPr sz="481"/>
            </a:lvl8pPr>
            <a:lvl9pPr marL="1758391" indent="0">
              <a:buNone/>
              <a:defRPr sz="481"/>
            </a:lvl9pPr>
          </a:lstStyle>
          <a:p>
            <a:pPr lvl="0"/>
            <a:r>
              <a:rPr lang="en-US" smtClean="0"/>
              <a:t>Edit Master text styles</a:t>
            </a:r>
          </a:p>
        </p:txBody>
      </p:sp>
      <p:sp>
        <p:nvSpPr>
          <p:cNvPr id="5" name="Date Placeholder 4"/>
          <p:cNvSpPr>
            <a:spLocks noGrp="1"/>
          </p:cNvSpPr>
          <p:nvPr>
            <p:ph type="dt" sz="half" idx="10"/>
          </p:nvPr>
        </p:nvSpPr>
        <p:spPr/>
        <p:txBody>
          <a:bodyPr/>
          <a:lstStyle/>
          <a:p>
            <a:fld id="{F6359116-78F4-4475-91AD-C94A9621D2A2}"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BF7A8-CFB3-4D5F-B809-E9086A438EAC}" type="slidenum">
              <a:rPr lang="en-US" smtClean="0"/>
              <a:t>‹#›</a:t>
            </a:fld>
            <a:endParaRPr lang="en-US"/>
          </a:p>
        </p:txBody>
      </p:sp>
    </p:spTree>
    <p:extLst>
      <p:ext uri="{BB962C8B-B14F-4D97-AF65-F5344CB8AC3E}">
        <p14:creationId xmlns:p14="http://schemas.microsoft.com/office/powerpoint/2010/main" val="33550694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359116-78F4-4475-91AD-C94A9621D2A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BF7A8-CFB3-4D5F-B809-E9086A438EAC}" type="slidenum">
              <a:rPr lang="en-US" smtClean="0"/>
              <a:t>‹#›</a:t>
            </a:fld>
            <a:endParaRPr lang="en-US"/>
          </a:p>
        </p:txBody>
      </p:sp>
    </p:spTree>
    <p:extLst>
      <p:ext uri="{BB962C8B-B14F-4D97-AF65-F5344CB8AC3E}">
        <p14:creationId xmlns:p14="http://schemas.microsoft.com/office/powerpoint/2010/main" val="18747011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359116-78F4-4475-91AD-C94A9621D2A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BF7A8-CFB3-4D5F-B809-E9086A438EAC}" type="slidenum">
              <a:rPr lang="en-US" smtClean="0"/>
              <a:t>‹#›</a:t>
            </a:fld>
            <a:endParaRPr lang="en-US"/>
          </a:p>
        </p:txBody>
      </p:sp>
    </p:spTree>
    <p:extLst>
      <p:ext uri="{BB962C8B-B14F-4D97-AF65-F5344CB8AC3E}">
        <p14:creationId xmlns:p14="http://schemas.microsoft.com/office/powerpoint/2010/main" val="237902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p:cNvCxnSpPr/>
          <p:nvPr userDrawn="1"/>
        </p:nvCxnSpPr>
        <p:spPr>
          <a:xfrm>
            <a:off x="0" y="2760133"/>
            <a:ext cx="97366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userDrawn="1"/>
        </p:nvCxnSpPr>
        <p:spPr>
          <a:xfrm>
            <a:off x="8060121" y="2760133"/>
            <a:ext cx="97366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userDrawn="1"/>
        </p:nvCxnSpPr>
        <p:spPr>
          <a:xfrm flipH="1" flipV="1">
            <a:off x="4516892" y="-209008"/>
            <a:ext cx="4308" cy="2039925"/>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3" name="Content Placeholder 35"/>
          <p:cNvSpPr>
            <a:spLocks noGrp="1"/>
          </p:cNvSpPr>
          <p:nvPr>
            <p:ph sz="quarter" idx="13" hasCustomPrompt="1"/>
          </p:nvPr>
        </p:nvSpPr>
        <p:spPr>
          <a:xfrm>
            <a:off x="7034646" y="1542449"/>
            <a:ext cx="5022675" cy="1217684"/>
          </a:xfrm>
        </p:spPr>
        <p:txBody>
          <a:bodyPr>
            <a:noAutofit/>
          </a:bodyPr>
          <a:lstStyle>
            <a:lvl1pPr marL="0" indent="0" algn="l">
              <a:buNone/>
              <a:defRPr sz="4400" b="1" i="0" spc="0" baseline="0">
                <a:solidFill>
                  <a:srgbClr val="1A6C43"/>
                </a:solidFill>
                <a:latin typeface="Georgia" charset="0"/>
                <a:ea typeface="Georgia" charset="0"/>
                <a:cs typeface="Georgia" charset="0"/>
              </a:defRPr>
            </a:lvl1pPr>
          </a:lstStyle>
          <a:p>
            <a:pPr lvl="0"/>
            <a:r>
              <a:rPr lang="en-US" dirty="0" smtClean="0"/>
              <a:t>Presentation Title</a:t>
            </a:r>
          </a:p>
        </p:txBody>
      </p:sp>
      <p:sp>
        <p:nvSpPr>
          <p:cNvPr id="14" name="Text Placeholder 39"/>
          <p:cNvSpPr>
            <a:spLocks noGrp="1"/>
          </p:cNvSpPr>
          <p:nvPr>
            <p:ph type="body" sz="quarter" idx="14" hasCustomPrompt="1"/>
          </p:nvPr>
        </p:nvSpPr>
        <p:spPr>
          <a:xfrm>
            <a:off x="7034646" y="3527425"/>
            <a:ext cx="3642349" cy="1032140"/>
          </a:xfrm>
        </p:spPr>
        <p:txBody>
          <a:bodyPr>
            <a:normAutofit/>
          </a:bodyPr>
          <a:lstStyle>
            <a:lvl1pPr marL="0" indent="0" algn="l">
              <a:buNone/>
              <a:defRPr sz="2000" b="0" i="0" spc="150" baseline="0">
                <a:solidFill>
                  <a:schemeClr val="tx1">
                    <a:lumMod val="65000"/>
                    <a:lumOff val="35000"/>
                  </a:schemeClr>
                </a:solidFill>
                <a:latin typeface="Gill Sans MT" charset="0"/>
                <a:ea typeface="Gill Sans MT" charset="0"/>
                <a:cs typeface="Gill Sans MT" charset="0"/>
              </a:defRPr>
            </a:lvl1pPr>
          </a:lstStyle>
          <a:p>
            <a:pPr lvl="0"/>
            <a:r>
              <a:rPr lang="en-US" dirty="0" smtClean="0"/>
              <a:t>SUBHEAD OF PRESENTATION</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0040" y="3741466"/>
            <a:ext cx="914400" cy="914400"/>
          </a:xfrm>
          <a:prstGeom prst="rect">
            <a:avLst/>
          </a:prstGeom>
        </p:spPr>
      </p:pic>
      <p:sp>
        <p:nvSpPr>
          <p:cNvPr id="16" name="Text Placeholder 39"/>
          <p:cNvSpPr>
            <a:spLocks noGrp="1"/>
          </p:cNvSpPr>
          <p:nvPr>
            <p:ph type="body" sz="quarter" idx="15" hasCustomPrompt="1"/>
          </p:nvPr>
        </p:nvSpPr>
        <p:spPr>
          <a:xfrm>
            <a:off x="7034646" y="4744597"/>
            <a:ext cx="3126960" cy="347695"/>
          </a:xfrm>
        </p:spPr>
        <p:txBody>
          <a:bodyPr>
            <a:normAutofit/>
          </a:bodyPr>
          <a:lstStyle>
            <a:lvl1pPr marL="0" indent="0" algn="l">
              <a:buNone/>
              <a:defRPr sz="1000" b="1" i="0" spc="150" baseline="0">
                <a:solidFill>
                  <a:schemeClr val="tx1">
                    <a:lumMod val="65000"/>
                    <a:lumOff val="35000"/>
                  </a:schemeClr>
                </a:solidFill>
                <a:latin typeface="Gill Sans MT" charset="0"/>
                <a:ea typeface="Gill Sans MT" charset="0"/>
                <a:cs typeface="Gill Sans MT" charset="0"/>
              </a:defRPr>
            </a:lvl1pPr>
          </a:lstStyle>
          <a:p>
            <a:pPr lvl="0"/>
            <a:r>
              <a:rPr lang="en-US" dirty="0" smtClean="0"/>
              <a:t>DATE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593" y="5803126"/>
            <a:ext cx="3200400" cy="814230"/>
          </a:xfrm>
          <a:prstGeom prst="rect">
            <a:avLst/>
          </a:prstGeom>
        </p:spPr>
      </p:pic>
      <p:sp>
        <p:nvSpPr>
          <p:cNvPr id="22" name="Picture Placeholder 21"/>
          <p:cNvSpPr>
            <a:spLocks noGrp="1"/>
          </p:cNvSpPr>
          <p:nvPr>
            <p:ph type="pic" sz="quarter" idx="16"/>
          </p:nvPr>
        </p:nvSpPr>
        <p:spPr>
          <a:xfrm>
            <a:off x="0" y="0"/>
            <a:ext cx="3294063" cy="3527425"/>
          </a:xfrm>
        </p:spPr>
        <p:txBody>
          <a:bodyPr/>
          <a:lstStyle/>
          <a:p>
            <a:r>
              <a:rPr lang="en-US" smtClean="0"/>
              <a:t>Click icon to add picture</a:t>
            </a:r>
            <a:endParaRPr lang="en-US"/>
          </a:p>
        </p:txBody>
      </p:sp>
      <p:sp>
        <p:nvSpPr>
          <p:cNvPr id="23" name="Picture Placeholder 21"/>
          <p:cNvSpPr>
            <a:spLocks noGrp="1"/>
          </p:cNvSpPr>
          <p:nvPr>
            <p:ph type="pic" sz="quarter" idx="17"/>
          </p:nvPr>
        </p:nvSpPr>
        <p:spPr>
          <a:xfrm>
            <a:off x="3487113" y="0"/>
            <a:ext cx="3294063" cy="3527425"/>
          </a:xfrm>
        </p:spPr>
        <p:txBody>
          <a:bodyPr/>
          <a:lstStyle/>
          <a:p>
            <a:r>
              <a:rPr lang="en-US" smtClean="0"/>
              <a:t>Click icon to add picture</a:t>
            </a:r>
            <a:endParaRPr lang="en-US"/>
          </a:p>
        </p:txBody>
      </p:sp>
      <p:pic>
        <p:nvPicPr>
          <p:cNvPr id="28" name="Picture 27"/>
          <p:cNvPicPr>
            <a:picLocks noChangeAspect="1"/>
          </p:cNvPicPr>
          <p:nvPr userDrawn="1"/>
        </p:nvPicPr>
        <p:blipFill rotWithShape="1">
          <a:blip r:embed="rId4" cstate="print">
            <a:extLst>
              <a:ext uri="{28A0092B-C50C-407E-A947-70E740481C1C}">
                <a14:useLocalDpi xmlns:a14="http://schemas.microsoft.com/office/drawing/2010/main" val="0"/>
              </a:ext>
            </a:extLst>
          </a:blip>
          <a:srcRect l="-1" t="95555" r="55621"/>
          <a:stretch/>
        </p:blipFill>
        <p:spPr>
          <a:xfrm>
            <a:off x="6781177" y="0"/>
            <a:ext cx="5410824" cy="411410"/>
          </a:xfrm>
          <a:prstGeom prst="rect">
            <a:avLst/>
          </a:prstGeom>
        </p:spPr>
      </p:pic>
      <p:sp>
        <p:nvSpPr>
          <p:cNvPr id="18" name="Rectangle 17"/>
          <p:cNvSpPr/>
          <p:nvPr userDrawn="1"/>
        </p:nvSpPr>
        <p:spPr>
          <a:xfrm>
            <a:off x="7034647" y="3172314"/>
            <a:ext cx="466292" cy="91882"/>
          </a:xfrm>
          <a:prstGeom prst="rect">
            <a:avLst/>
          </a:prstGeom>
          <a:solidFill>
            <a:srgbClr val="1A6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p:cNvSpPr/>
          <p:nvPr userDrawn="1"/>
        </p:nvSpPr>
        <p:spPr>
          <a:xfrm flipH="1">
            <a:off x="11752521" y="6418521"/>
            <a:ext cx="439479" cy="439479"/>
          </a:xfrm>
          <a:prstGeom prst="rtTriangle">
            <a:avLst/>
          </a:prstGeom>
          <a:solidFill>
            <a:srgbClr val="A7C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59622" y="5803127"/>
            <a:ext cx="3200400" cy="914399"/>
          </a:xfrm>
          <a:prstGeom prst="rect">
            <a:avLst/>
          </a:prstGeom>
        </p:spPr>
      </p:pic>
    </p:spTree>
    <p:extLst>
      <p:ext uri="{BB962C8B-B14F-4D97-AF65-F5344CB8AC3E}">
        <p14:creationId xmlns:p14="http://schemas.microsoft.com/office/powerpoint/2010/main" val="38902205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57000"/>
            <a:extLst>
              <a:ext uri="{28A0092B-C50C-407E-A947-70E740481C1C}">
                <a14:useLocalDpi xmlns:a14="http://schemas.microsoft.com/office/drawing/2010/main" val="0"/>
              </a:ext>
            </a:extLst>
          </a:blip>
          <a:srcRect t="52720" r="47530"/>
          <a:stretch/>
        </p:blipFill>
        <p:spPr>
          <a:xfrm>
            <a:off x="-3" y="26743"/>
            <a:ext cx="12192003" cy="6179561"/>
          </a:xfrm>
          <a:prstGeom prst="rect">
            <a:avLst/>
          </a:prstGeom>
        </p:spPr>
      </p:pic>
      <p:sp>
        <p:nvSpPr>
          <p:cNvPr id="6"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sp>
        <p:nvSpPr>
          <p:cNvPr id="2" name="Title 1"/>
          <p:cNvSpPr>
            <a:spLocks noGrp="1"/>
          </p:cNvSpPr>
          <p:nvPr>
            <p:ph type="title" hasCustomPrompt="1"/>
          </p:nvPr>
        </p:nvSpPr>
        <p:spPr>
          <a:xfrm>
            <a:off x="838198" y="1000726"/>
            <a:ext cx="10515600" cy="201193"/>
          </a:xfrm>
          <a:ln>
            <a:noFill/>
          </a:ln>
        </p:spPr>
        <p:txBody>
          <a:bodyPr>
            <a:noAutofit/>
          </a:bodyPr>
          <a:lstStyle>
            <a:lvl1pPr>
              <a:buFontTx/>
              <a:buNone/>
              <a:defRPr sz="3600" b="1" i="0">
                <a:solidFill>
                  <a:srgbClr val="1A6C43"/>
                </a:solidFill>
                <a:latin typeface="Georgia" charset="0"/>
                <a:ea typeface="Georgia" charset="0"/>
                <a:cs typeface="Georgia" charset="0"/>
              </a:defRPr>
            </a:lvl1pPr>
          </a:lstStyle>
          <a:p>
            <a:r>
              <a:rPr lang="en-US" dirty="0" smtClean="0"/>
              <a:t>CLICK TO EDIT MASTER TITLE STYLE</a:t>
            </a:r>
            <a:br>
              <a:rPr lang="en-US" dirty="0" smtClean="0"/>
            </a:br>
            <a:endParaRPr lang="en-US" dirty="0"/>
          </a:p>
        </p:txBody>
      </p:sp>
      <p:sp>
        <p:nvSpPr>
          <p:cNvPr id="11" name="Content Placeholder 2"/>
          <p:cNvSpPr>
            <a:spLocks noGrp="1"/>
          </p:cNvSpPr>
          <p:nvPr>
            <p:ph sz="half" idx="1" hasCustomPrompt="1"/>
          </p:nvPr>
        </p:nvSpPr>
        <p:spPr>
          <a:xfrm>
            <a:off x="838199" y="1454682"/>
            <a:ext cx="10515599" cy="3740728"/>
          </a:xfrm>
        </p:spPr>
        <p:txBody>
          <a:bodyPr/>
          <a:lstStyle>
            <a:lvl1pPr marL="342900" indent="-342900">
              <a:buClr>
                <a:srgbClr val="1A6C43"/>
              </a:buClr>
              <a:buFont typeface="Arial" charset="0"/>
              <a:buChar char="•"/>
              <a:defRPr sz="2400" b="0" i="0" spc="150" baseline="0">
                <a:solidFill>
                  <a:schemeClr val="tx1">
                    <a:lumMod val="65000"/>
                    <a:lumOff val="35000"/>
                  </a:schemeClr>
                </a:solidFill>
                <a:latin typeface="Gill Sans MT" charset="0"/>
                <a:ea typeface="Gill Sans MT" charset="0"/>
                <a:cs typeface="Gill Sans MT" charset="0"/>
              </a:defRPr>
            </a:lvl1pPr>
            <a:lvl2pPr>
              <a:buClr>
                <a:srgbClr val="1A6C43"/>
              </a:buClr>
              <a:defRPr b="0" i="0">
                <a:solidFill>
                  <a:srgbClr val="296937"/>
                </a:solidFill>
                <a:latin typeface="Gill Sans MT" charset="0"/>
                <a:ea typeface="Gill Sans MT" charset="0"/>
                <a:cs typeface="Gill Sans MT" charset="0"/>
              </a:defRPr>
            </a:lvl2pPr>
            <a:lvl3pPr>
              <a:buClr>
                <a:srgbClr val="1A6C43"/>
              </a:buClr>
              <a:defRPr b="0" i="0">
                <a:solidFill>
                  <a:srgbClr val="296937"/>
                </a:solidFill>
                <a:latin typeface="Gill Sans MT" charset="0"/>
                <a:ea typeface="Gill Sans MT" charset="0"/>
                <a:cs typeface="Gill Sans MT" charset="0"/>
              </a:defRPr>
            </a:lvl3pPr>
            <a:lvl4pPr>
              <a:buClr>
                <a:srgbClr val="1A6C43"/>
              </a:buClr>
              <a:defRPr b="0" i="0">
                <a:solidFill>
                  <a:srgbClr val="296937"/>
                </a:solidFill>
                <a:latin typeface="Gill Sans MT" charset="0"/>
                <a:ea typeface="Gill Sans MT" charset="0"/>
                <a:cs typeface="Gill Sans MT" charset="0"/>
              </a:defRPr>
            </a:lvl4pPr>
            <a:lvl5pPr>
              <a:buClr>
                <a:srgbClr val="1A6C43"/>
              </a:buClr>
              <a:defRPr b="0" i="0">
                <a:solidFill>
                  <a:srgbClr val="296937"/>
                </a:solidFill>
                <a:latin typeface="Gill Sans MT" charset="0"/>
                <a:ea typeface="Gill Sans MT" charset="0"/>
                <a:cs typeface="Gill Sans M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3317" y="6206304"/>
            <a:ext cx="1886236" cy="479888"/>
          </a:xfrm>
          <a:prstGeom prst="rect">
            <a:avLst/>
          </a:prstGeom>
        </p:spPr>
      </p:pic>
      <p:cxnSp>
        <p:nvCxnSpPr>
          <p:cNvPr id="15" name="Straight Connector 14"/>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7712" y="0"/>
            <a:ext cx="464288" cy="464288"/>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33558" y="6184747"/>
            <a:ext cx="1920240" cy="548639"/>
          </a:xfrm>
          <a:prstGeom prst="rect">
            <a:avLst/>
          </a:prstGeom>
        </p:spPr>
      </p:pic>
    </p:spTree>
    <p:extLst>
      <p:ext uri="{BB962C8B-B14F-4D97-AF65-F5344CB8AC3E}">
        <p14:creationId xmlns:p14="http://schemas.microsoft.com/office/powerpoint/2010/main" val="38996305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7000"/>
            <a:extLst>
              <a:ext uri="{28A0092B-C50C-407E-A947-70E740481C1C}">
                <a14:useLocalDpi xmlns:a14="http://schemas.microsoft.com/office/drawing/2010/main" val="0"/>
              </a:ext>
            </a:extLst>
          </a:blip>
          <a:srcRect t="52720" r="47530"/>
          <a:stretch/>
        </p:blipFill>
        <p:spPr>
          <a:xfrm>
            <a:off x="-3" y="0"/>
            <a:ext cx="12192003" cy="6179561"/>
          </a:xfrm>
          <a:prstGeom prst="rect">
            <a:avLst/>
          </a:prstGeom>
        </p:spPr>
      </p:pic>
      <p:sp>
        <p:nvSpPr>
          <p:cNvPr id="17" name="Title 1"/>
          <p:cNvSpPr>
            <a:spLocks noGrp="1"/>
          </p:cNvSpPr>
          <p:nvPr>
            <p:ph type="title" hasCustomPrompt="1"/>
          </p:nvPr>
        </p:nvSpPr>
        <p:spPr>
          <a:xfrm>
            <a:off x="838200" y="2995060"/>
            <a:ext cx="10515600" cy="201193"/>
          </a:xfrm>
          <a:ln>
            <a:noFill/>
          </a:ln>
        </p:spPr>
        <p:txBody>
          <a:bodyPr/>
          <a:lstStyle>
            <a:lvl1pPr algn="ctr">
              <a:defRPr b="1" i="0">
                <a:solidFill>
                  <a:srgbClr val="1A6C43"/>
                </a:solidFill>
                <a:latin typeface="Georgia" charset="0"/>
                <a:ea typeface="Georgia" charset="0"/>
                <a:cs typeface="Georgia" charset="0"/>
              </a:defRPr>
            </a:lvl1pPr>
          </a:lstStyle>
          <a:p>
            <a:r>
              <a:rPr lang="en-US" dirty="0" smtClean="0"/>
              <a:t>Click To Edit Master Title Style</a:t>
            </a:r>
            <a:br>
              <a:rPr lang="en-US" dirty="0" smtClean="0"/>
            </a:br>
            <a:endParaRPr lang="en-US" dirty="0"/>
          </a:p>
        </p:txBody>
      </p:sp>
      <p:sp>
        <p:nvSpPr>
          <p:cNvPr id="2" name="Rectangle 1"/>
          <p:cNvSpPr/>
          <p:nvPr userDrawn="1"/>
        </p:nvSpPr>
        <p:spPr>
          <a:xfrm>
            <a:off x="5574506" y="3671888"/>
            <a:ext cx="1042987" cy="114300"/>
          </a:xfrm>
          <a:prstGeom prst="rect">
            <a:avLst/>
          </a:prstGeom>
          <a:solidFill>
            <a:srgbClr val="1A6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7712" y="0"/>
            <a:ext cx="464288" cy="464288"/>
          </a:xfrm>
          <a:prstGeom prst="rect">
            <a:avLst/>
          </a:prstGeom>
        </p:spPr>
      </p:pic>
      <p:sp>
        <p:nvSpPr>
          <p:cNvPr id="9" name="Text Placeholder 39"/>
          <p:cNvSpPr>
            <a:spLocks noGrp="1"/>
          </p:cNvSpPr>
          <p:nvPr>
            <p:ph type="body" sz="quarter" idx="14" hasCustomPrompt="1"/>
          </p:nvPr>
        </p:nvSpPr>
        <p:spPr>
          <a:xfrm>
            <a:off x="4274824" y="4171837"/>
            <a:ext cx="3642349" cy="1032140"/>
          </a:xfrm>
        </p:spPr>
        <p:txBody>
          <a:bodyPr>
            <a:normAutofit/>
          </a:bodyPr>
          <a:lstStyle>
            <a:lvl1pPr marL="0" indent="0" algn="ctr">
              <a:buNone/>
              <a:defRPr sz="2000" b="0" i="0" spc="150" baseline="0">
                <a:solidFill>
                  <a:schemeClr val="tx1">
                    <a:lumMod val="65000"/>
                    <a:lumOff val="35000"/>
                  </a:schemeClr>
                </a:solidFill>
                <a:latin typeface="Gill Sans MT" charset="0"/>
                <a:ea typeface="Gill Sans MT" charset="0"/>
                <a:cs typeface="Gill Sans MT" charset="0"/>
              </a:defRPr>
            </a:lvl1pPr>
          </a:lstStyle>
          <a:p>
            <a:pPr lvl="0"/>
            <a:r>
              <a:rPr lang="en-US" dirty="0" smtClean="0"/>
              <a:t>CLICK TO EDIT MASTER TEXT</a:t>
            </a:r>
          </a:p>
        </p:txBody>
      </p:sp>
      <p:sp>
        <p:nvSpPr>
          <p:cNvPr id="13"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317" y="6206304"/>
            <a:ext cx="1886236" cy="47988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33558" y="6184747"/>
            <a:ext cx="1920240" cy="548639"/>
          </a:xfrm>
          <a:prstGeom prst="rect">
            <a:avLst/>
          </a:prstGeom>
        </p:spPr>
      </p:pic>
    </p:spTree>
    <p:extLst>
      <p:ext uri="{BB962C8B-B14F-4D97-AF65-F5344CB8AC3E}">
        <p14:creationId xmlns:p14="http://schemas.microsoft.com/office/powerpoint/2010/main" val="34612232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alphaModFix amt="57000"/>
            <a:extLst>
              <a:ext uri="{28A0092B-C50C-407E-A947-70E740481C1C}">
                <a14:useLocalDpi xmlns:a14="http://schemas.microsoft.com/office/drawing/2010/main" val="0"/>
              </a:ext>
            </a:extLst>
          </a:blip>
          <a:srcRect t="52720" r="47530"/>
          <a:stretch/>
        </p:blipFill>
        <p:spPr>
          <a:xfrm>
            <a:off x="-3" y="0"/>
            <a:ext cx="12192003" cy="6179561"/>
          </a:xfrm>
          <a:prstGeom prst="rect">
            <a:avLst/>
          </a:prstGeom>
        </p:spPr>
      </p:pic>
      <p:sp>
        <p:nvSpPr>
          <p:cNvPr id="11" name="Content Placeholder 2"/>
          <p:cNvSpPr>
            <a:spLocks noGrp="1"/>
          </p:cNvSpPr>
          <p:nvPr>
            <p:ph sz="half" idx="1"/>
          </p:nvPr>
        </p:nvSpPr>
        <p:spPr>
          <a:xfrm>
            <a:off x="838199" y="1810146"/>
            <a:ext cx="4519613" cy="3740728"/>
          </a:xfrm>
        </p:spPr>
        <p:txBody>
          <a:bodyPr/>
          <a:lstStyle>
            <a:lvl1pPr>
              <a:buClr>
                <a:srgbClr val="1A6C43"/>
              </a:buClr>
              <a:defRPr b="0" i="0">
                <a:solidFill>
                  <a:schemeClr val="tx1">
                    <a:lumMod val="65000"/>
                    <a:lumOff val="35000"/>
                  </a:schemeClr>
                </a:solidFill>
                <a:latin typeface="Gill Sans MT" charset="0"/>
                <a:ea typeface="Gill Sans MT" charset="0"/>
                <a:cs typeface="Gill Sans MT" charset="0"/>
              </a:defRPr>
            </a:lvl1pPr>
            <a:lvl2pPr>
              <a:buClr>
                <a:srgbClr val="1A6C43"/>
              </a:buClr>
              <a:defRPr b="0" i="0">
                <a:solidFill>
                  <a:srgbClr val="1A6C43"/>
                </a:solidFill>
                <a:latin typeface="Gill Sans MT" charset="0"/>
                <a:ea typeface="Gill Sans MT" charset="0"/>
                <a:cs typeface="Gill Sans MT" charset="0"/>
              </a:defRPr>
            </a:lvl2pPr>
            <a:lvl3pPr>
              <a:buClr>
                <a:srgbClr val="1A6C43"/>
              </a:buClr>
              <a:defRPr b="0" i="0">
                <a:solidFill>
                  <a:srgbClr val="1A6C43"/>
                </a:solidFill>
                <a:latin typeface="Gill Sans MT" charset="0"/>
                <a:ea typeface="Gill Sans MT" charset="0"/>
                <a:cs typeface="Gill Sans MT" charset="0"/>
              </a:defRPr>
            </a:lvl3pPr>
            <a:lvl4pPr>
              <a:buClr>
                <a:srgbClr val="1A6C43"/>
              </a:buClr>
              <a:defRPr b="0" i="0">
                <a:solidFill>
                  <a:srgbClr val="1A6C43"/>
                </a:solidFill>
                <a:latin typeface="Gill Sans MT" charset="0"/>
                <a:ea typeface="Gill Sans MT" charset="0"/>
                <a:cs typeface="Gill Sans MT" charset="0"/>
              </a:defRPr>
            </a:lvl4pPr>
            <a:lvl5pPr>
              <a:buClr>
                <a:srgbClr val="1A6C43"/>
              </a:buClr>
              <a:defRPr b="0" i="0">
                <a:solidFill>
                  <a:srgbClr val="1A6C43"/>
                </a:solidFill>
                <a:latin typeface="Gill Sans MT" charset="0"/>
                <a:ea typeface="Gill Sans MT" charset="0"/>
                <a:cs typeface="Gill Sans M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4"/>
          </p:nvPr>
        </p:nvSpPr>
        <p:spPr>
          <a:xfrm>
            <a:off x="6834185" y="1810146"/>
            <a:ext cx="4519613" cy="3740728"/>
          </a:xfrm>
        </p:spPr>
        <p:txBody>
          <a:bodyPr/>
          <a:lstStyle>
            <a:lvl1pPr>
              <a:buClr>
                <a:srgbClr val="1A6C43"/>
              </a:buClr>
              <a:defRPr b="0" i="0">
                <a:solidFill>
                  <a:schemeClr val="tx1">
                    <a:lumMod val="65000"/>
                    <a:lumOff val="35000"/>
                  </a:schemeClr>
                </a:solidFill>
                <a:latin typeface="Gill Sans MT" charset="0"/>
                <a:ea typeface="Gill Sans MT" charset="0"/>
                <a:cs typeface="Gill Sans MT" charset="0"/>
              </a:defRPr>
            </a:lvl1pPr>
            <a:lvl2pPr>
              <a:buClr>
                <a:srgbClr val="1A6C43"/>
              </a:buClr>
              <a:defRPr b="0" i="0">
                <a:solidFill>
                  <a:srgbClr val="1A6C43"/>
                </a:solidFill>
                <a:latin typeface="Gill Sans MT" charset="0"/>
                <a:ea typeface="Gill Sans MT" charset="0"/>
                <a:cs typeface="Gill Sans MT" charset="0"/>
              </a:defRPr>
            </a:lvl2pPr>
            <a:lvl3pPr>
              <a:buClr>
                <a:srgbClr val="1A6C43"/>
              </a:buClr>
              <a:defRPr b="0" i="0">
                <a:solidFill>
                  <a:srgbClr val="1A6C43"/>
                </a:solidFill>
                <a:latin typeface="Gill Sans MT" charset="0"/>
                <a:ea typeface="Gill Sans MT" charset="0"/>
                <a:cs typeface="Gill Sans MT" charset="0"/>
              </a:defRPr>
            </a:lvl3pPr>
            <a:lvl4pPr>
              <a:buClr>
                <a:srgbClr val="1A6C43"/>
              </a:buClr>
              <a:defRPr b="0" i="0">
                <a:solidFill>
                  <a:srgbClr val="1A6C43"/>
                </a:solidFill>
                <a:latin typeface="Gill Sans MT" charset="0"/>
                <a:ea typeface="Gill Sans MT" charset="0"/>
                <a:cs typeface="Gill Sans MT" charset="0"/>
              </a:defRPr>
            </a:lvl4pPr>
            <a:lvl5pPr>
              <a:buClr>
                <a:srgbClr val="1A6C43"/>
              </a:buClr>
              <a:defRPr b="0" i="0">
                <a:solidFill>
                  <a:srgbClr val="1A6C43"/>
                </a:solidFill>
                <a:latin typeface="Gill Sans MT" charset="0"/>
                <a:ea typeface="Gill Sans MT" charset="0"/>
                <a:cs typeface="Gill Sans M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6095998" y="1810146"/>
            <a:ext cx="0" cy="37407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hasCustomPrompt="1"/>
          </p:nvPr>
        </p:nvSpPr>
        <p:spPr>
          <a:xfrm>
            <a:off x="838198" y="1000726"/>
            <a:ext cx="10515600" cy="201193"/>
          </a:xfrm>
          <a:ln>
            <a:noFill/>
          </a:ln>
        </p:spPr>
        <p:txBody>
          <a:bodyPr>
            <a:noAutofit/>
          </a:bodyPr>
          <a:lstStyle>
            <a:lvl1pPr>
              <a:buFontTx/>
              <a:buNone/>
              <a:defRPr sz="3600" b="1" i="0">
                <a:solidFill>
                  <a:srgbClr val="1A6C43"/>
                </a:solidFill>
                <a:latin typeface="Georgia" charset="0"/>
                <a:ea typeface="Georgia" charset="0"/>
                <a:cs typeface="Georgia" charset="0"/>
              </a:defRPr>
            </a:lvl1pPr>
          </a:lstStyle>
          <a:p>
            <a:r>
              <a:rPr lang="en-US" dirty="0" smtClean="0"/>
              <a:t>CLICK TO EDIT MASTER TITLE STYLE</a:t>
            </a:r>
            <a:br>
              <a:rPr lang="en-US" dirty="0" smtClean="0"/>
            </a:br>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7712" y="0"/>
            <a:ext cx="464288" cy="464288"/>
          </a:xfrm>
          <a:prstGeom prst="rect">
            <a:avLst/>
          </a:prstGeom>
        </p:spPr>
      </p:pic>
      <p:sp>
        <p:nvSpPr>
          <p:cNvPr id="12"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317" y="6206304"/>
            <a:ext cx="1886236" cy="47988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33558" y="6184747"/>
            <a:ext cx="1920240" cy="548639"/>
          </a:xfrm>
          <a:prstGeom prst="rect">
            <a:avLst/>
          </a:prstGeom>
        </p:spPr>
      </p:pic>
    </p:spTree>
    <p:extLst>
      <p:ext uri="{BB962C8B-B14F-4D97-AF65-F5344CB8AC3E}">
        <p14:creationId xmlns:p14="http://schemas.microsoft.com/office/powerpoint/2010/main" val="6280860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alphaModFix amt="57000"/>
            <a:extLst>
              <a:ext uri="{28A0092B-C50C-407E-A947-70E740481C1C}">
                <a14:useLocalDpi xmlns:a14="http://schemas.microsoft.com/office/drawing/2010/main" val="0"/>
              </a:ext>
            </a:extLst>
          </a:blip>
          <a:srcRect t="52720" r="47530"/>
          <a:stretch/>
        </p:blipFill>
        <p:spPr>
          <a:xfrm>
            <a:off x="-3" y="0"/>
            <a:ext cx="12192003" cy="6179561"/>
          </a:xfrm>
          <a:prstGeom prst="rect">
            <a:avLst/>
          </a:prstGeom>
        </p:spPr>
      </p:pic>
      <p:sp>
        <p:nvSpPr>
          <p:cNvPr id="11" name="Content Placeholder 2"/>
          <p:cNvSpPr>
            <a:spLocks noGrp="1"/>
          </p:cNvSpPr>
          <p:nvPr>
            <p:ph sz="half" idx="1"/>
          </p:nvPr>
        </p:nvSpPr>
        <p:spPr>
          <a:xfrm>
            <a:off x="838199" y="2365366"/>
            <a:ext cx="4519613" cy="3088837"/>
          </a:xfrm>
        </p:spPr>
        <p:txBody>
          <a:bodyPr/>
          <a:lstStyle>
            <a:lvl1pPr>
              <a:buClr>
                <a:srgbClr val="1A6C43"/>
              </a:buClr>
              <a:defRPr b="0" i="0">
                <a:solidFill>
                  <a:schemeClr val="tx1">
                    <a:lumMod val="65000"/>
                    <a:lumOff val="35000"/>
                  </a:schemeClr>
                </a:solidFill>
                <a:latin typeface="Gill Sans MT" charset="0"/>
                <a:ea typeface="Gill Sans MT" charset="0"/>
                <a:cs typeface="Gill Sans MT" charset="0"/>
              </a:defRPr>
            </a:lvl1pPr>
            <a:lvl2pPr>
              <a:buClr>
                <a:srgbClr val="1A6C43"/>
              </a:buClr>
              <a:defRPr b="0" i="0">
                <a:solidFill>
                  <a:srgbClr val="1A6C43"/>
                </a:solidFill>
                <a:latin typeface="Gill Sans MT" charset="0"/>
                <a:ea typeface="Gill Sans MT" charset="0"/>
                <a:cs typeface="Gill Sans MT" charset="0"/>
              </a:defRPr>
            </a:lvl2pPr>
            <a:lvl3pPr>
              <a:buClr>
                <a:srgbClr val="1A6C43"/>
              </a:buClr>
              <a:defRPr b="0" i="0">
                <a:solidFill>
                  <a:srgbClr val="1A6C43"/>
                </a:solidFill>
                <a:latin typeface="Gill Sans MT" charset="0"/>
                <a:ea typeface="Gill Sans MT" charset="0"/>
                <a:cs typeface="Gill Sans MT" charset="0"/>
              </a:defRPr>
            </a:lvl3pPr>
            <a:lvl4pPr>
              <a:buClr>
                <a:srgbClr val="1A6C43"/>
              </a:buClr>
              <a:defRPr b="0" i="0">
                <a:solidFill>
                  <a:srgbClr val="1A6C43"/>
                </a:solidFill>
                <a:latin typeface="Gill Sans MT" charset="0"/>
                <a:ea typeface="Gill Sans MT" charset="0"/>
                <a:cs typeface="Gill Sans MT" charset="0"/>
              </a:defRPr>
            </a:lvl4pPr>
            <a:lvl5pPr>
              <a:buClr>
                <a:srgbClr val="1A6C43"/>
              </a:buClr>
              <a:defRPr b="0" i="0">
                <a:solidFill>
                  <a:srgbClr val="1A6C43"/>
                </a:solidFill>
                <a:latin typeface="Gill Sans MT" charset="0"/>
                <a:ea typeface="Gill Sans MT" charset="0"/>
                <a:cs typeface="Gill Sans M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4"/>
          </p:nvPr>
        </p:nvSpPr>
        <p:spPr>
          <a:xfrm>
            <a:off x="6834185" y="2365366"/>
            <a:ext cx="4519613" cy="3088837"/>
          </a:xfrm>
        </p:spPr>
        <p:txBody>
          <a:bodyPr/>
          <a:lstStyle>
            <a:lvl1pPr>
              <a:buClr>
                <a:srgbClr val="1A6C43"/>
              </a:buClr>
              <a:defRPr b="0" i="0">
                <a:solidFill>
                  <a:schemeClr val="tx1">
                    <a:lumMod val="65000"/>
                    <a:lumOff val="35000"/>
                  </a:schemeClr>
                </a:solidFill>
                <a:latin typeface="Gill Sans MT" charset="0"/>
                <a:ea typeface="Gill Sans MT" charset="0"/>
                <a:cs typeface="Gill Sans MT" charset="0"/>
              </a:defRPr>
            </a:lvl1pPr>
            <a:lvl2pPr>
              <a:buClr>
                <a:srgbClr val="1A6C43"/>
              </a:buClr>
              <a:defRPr b="0" i="0">
                <a:solidFill>
                  <a:srgbClr val="1A6C43"/>
                </a:solidFill>
                <a:latin typeface="Gill Sans MT" charset="0"/>
                <a:ea typeface="Gill Sans MT" charset="0"/>
                <a:cs typeface="Gill Sans MT" charset="0"/>
              </a:defRPr>
            </a:lvl2pPr>
            <a:lvl3pPr>
              <a:buClr>
                <a:srgbClr val="1A6C43"/>
              </a:buClr>
              <a:defRPr b="0" i="0">
                <a:solidFill>
                  <a:srgbClr val="1A6C43"/>
                </a:solidFill>
                <a:latin typeface="Gill Sans MT" charset="0"/>
                <a:ea typeface="Gill Sans MT" charset="0"/>
                <a:cs typeface="Gill Sans MT" charset="0"/>
              </a:defRPr>
            </a:lvl3pPr>
            <a:lvl4pPr>
              <a:buClr>
                <a:srgbClr val="1A6C43"/>
              </a:buClr>
              <a:defRPr b="0" i="0">
                <a:solidFill>
                  <a:srgbClr val="1A6C43"/>
                </a:solidFill>
                <a:latin typeface="Gill Sans MT" charset="0"/>
                <a:ea typeface="Gill Sans MT" charset="0"/>
                <a:cs typeface="Gill Sans MT" charset="0"/>
              </a:defRPr>
            </a:lvl4pPr>
            <a:lvl5pPr>
              <a:buClr>
                <a:srgbClr val="1A6C43"/>
              </a:buClr>
              <a:defRPr b="0" i="0">
                <a:solidFill>
                  <a:srgbClr val="1A6C43"/>
                </a:solidFill>
                <a:latin typeface="Gill Sans MT" charset="0"/>
                <a:ea typeface="Gill Sans MT" charset="0"/>
                <a:cs typeface="Gill Sans M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9"/>
          <p:cNvSpPr>
            <a:spLocks noGrp="1"/>
          </p:cNvSpPr>
          <p:nvPr>
            <p:ph type="body" sz="quarter" idx="15" hasCustomPrompt="1"/>
          </p:nvPr>
        </p:nvSpPr>
        <p:spPr>
          <a:xfrm>
            <a:off x="838198" y="1712916"/>
            <a:ext cx="4519614" cy="397950"/>
          </a:xfrm>
        </p:spPr>
        <p:txBody>
          <a:bodyPr>
            <a:normAutofit/>
          </a:bodyPr>
          <a:lstStyle>
            <a:lvl1pPr marL="0" indent="0" algn="l">
              <a:buNone/>
              <a:defRPr sz="1800" b="1" i="0" spc="150" baseline="0">
                <a:solidFill>
                  <a:srgbClr val="1A6C43"/>
                </a:solidFill>
                <a:latin typeface="Gill Sans MT" charset="0"/>
                <a:ea typeface="Gill Sans MT" charset="0"/>
                <a:cs typeface="Gill Sans MT" charset="0"/>
              </a:defRPr>
            </a:lvl1pPr>
          </a:lstStyle>
          <a:p>
            <a:pPr lvl="0"/>
            <a:r>
              <a:rPr lang="en-US" dirty="0" smtClean="0"/>
              <a:t>SUBHEAD OF COMPARISON</a:t>
            </a:r>
          </a:p>
        </p:txBody>
      </p:sp>
      <p:sp>
        <p:nvSpPr>
          <p:cNvPr id="13" name="Text Placeholder 39"/>
          <p:cNvSpPr>
            <a:spLocks noGrp="1"/>
          </p:cNvSpPr>
          <p:nvPr>
            <p:ph type="body" sz="quarter" idx="16" hasCustomPrompt="1"/>
          </p:nvPr>
        </p:nvSpPr>
        <p:spPr>
          <a:xfrm>
            <a:off x="6834184" y="1714681"/>
            <a:ext cx="4519614" cy="397950"/>
          </a:xfrm>
        </p:spPr>
        <p:txBody>
          <a:bodyPr>
            <a:normAutofit/>
          </a:bodyPr>
          <a:lstStyle>
            <a:lvl1pPr marL="0" indent="0" algn="l">
              <a:buNone/>
              <a:defRPr sz="1800" b="1" i="0" spc="150" baseline="0">
                <a:solidFill>
                  <a:srgbClr val="1A6C43"/>
                </a:solidFill>
                <a:latin typeface="Gill Sans MT" charset="0"/>
                <a:ea typeface="Gill Sans MT" charset="0"/>
                <a:cs typeface="Gill Sans MT" charset="0"/>
              </a:defRPr>
            </a:lvl1pPr>
          </a:lstStyle>
          <a:p>
            <a:pPr lvl="0"/>
            <a:r>
              <a:rPr lang="en-US" dirty="0" smtClean="0"/>
              <a:t>SUBHEAD OF COMPARISON</a:t>
            </a:r>
          </a:p>
        </p:txBody>
      </p:sp>
      <p:cxnSp>
        <p:nvCxnSpPr>
          <p:cNvPr id="15" name="Straight Connector 14"/>
          <p:cNvCxnSpPr/>
          <p:nvPr userDrawn="1"/>
        </p:nvCxnSpPr>
        <p:spPr>
          <a:xfrm>
            <a:off x="6095998" y="1742634"/>
            <a:ext cx="0" cy="374072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hasCustomPrompt="1"/>
          </p:nvPr>
        </p:nvSpPr>
        <p:spPr>
          <a:xfrm>
            <a:off x="838198" y="1000726"/>
            <a:ext cx="10515600" cy="201193"/>
          </a:xfrm>
          <a:ln>
            <a:noFill/>
          </a:ln>
        </p:spPr>
        <p:txBody>
          <a:bodyPr>
            <a:noAutofit/>
          </a:bodyPr>
          <a:lstStyle>
            <a:lvl1pPr>
              <a:buFontTx/>
              <a:buNone/>
              <a:defRPr sz="3600" b="1" i="0">
                <a:solidFill>
                  <a:srgbClr val="1A6C43"/>
                </a:solidFill>
                <a:latin typeface="Georgia" charset="0"/>
                <a:ea typeface="Georgia" charset="0"/>
                <a:cs typeface="Georgia" charset="0"/>
              </a:defRPr>
            </a:lvl1pPr>
          </a:lstStyle>
          <a:p>
            <a:r>
              <a:rPr lang="en-US" dirty="0" smtClean="0"/>
              <a:t>CLICK TO EDIT MASTER TITLE STYLE</a:t>
            </a:r>
            <a:br>
              <a:rPr lang="en-US" dirty="0" smtClean="0"/>
            </a:br>
            <a:endParaRPr lang="en-US" dirty="0"/>
          </a:p>
        </p:txBody>
      </p:sp>
      <p:cxnSp>
        <p:nvCxnSpPr>
          <p:cNvPr id="22" name="Straight Connector 21"/>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7712" y="0"/>
            <a:ext cx="464288" cy="464288"/>
          </a:xfrm>
          <a:prstGeom prst="rect">
            <a:avLst/>
          </a:prstGeom>
        </p:spPr>
      </p:pic>
      <p:sp>
        <p:nvSpPr>
          <p:cNvPr id="14"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317" y="6206304"/>
            <a:ext cx="1886236" cy="479888"/>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33558" y="6184747"/>
            <a:ext cx="1920240" cy="548639"/>
          </a:xfrm>
          <a:prstGeom prst="rect">
            <a:avLst/>
          </a:prstGeom>
        </p:spPr>
      </p:pic>
    </p:spTree>
    <p:extLst>
      <p:ext uri="{BB962C8B-B14F-4D97-AF65-F5344CB8AC3E}">
        <p14:creationId xmlns:p14="http://schemas.microsoft.com/office/powerpoint/2010/main" val="35592895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Title Only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1316" r="1552"/>
          <a:stretch/>
        </p:blipFill>
        <p:spPr>
          <a:xfrm>
            <a:off x="-3545" y="0"/>
            <a:ext cx="12195545" cy="6179562"/>
          </a:xfrm>
          <a:prstGeom prst="rect">
            <a:avLst/>
          </a:prstGeom>
        </p:spPr>
      </p:pic>
      <p:sp>
        <p:nvSpPr>
          <p:cNvPr id="17" name="Title 1"/>
          <p:cNvSpPr>
            <a:spLocks noGrp="1"/>
          </p:cNvSpPr>
          <p:nvPr>
            <p:ph type="title" hasCustomPrompt="1"/>
          </p:nvPr>
        </p:nvSpPr>
        <p:spPr>
          <a:xfrm>
            <a:off x="838200" y="2995060"/>
            <a:ext cx="10515600" cy="201193"/>
          </a:xfrm>
          <a:ln>
            <a:noFill/>
          </a:ln>
        </p:spPr>
        <p:txBody>
          <a:bodyPr/>
          <a:lstStyle>
            <a:lvl1pPr algn="ctr">
              <a:defRPr b="1" i="0">
                <a:solidFill>
                  <a:schemeClr val="bg1"/>
                </a:solidFill>
                <a:latin typeface="Georgia" charset="0"/>
                <a:ea typeface="Georgia" charset="0"/>
                <a:cs typeface="Georgia" charset="0"/>
              </a:defRPr>
            </a:lvl1pPr>
          </a:lstStyle>
          <a:p>
            <a:r>
              <a:rPr lang="en-US" dirty="0" smtClean="0"/>
              <a:t>Click To Edit Master Title Style</a:t>
            </a:r>
            <a:br>
              <a:rPr lang="en-US" dirty="0" smtClean="0"/>
            </a:br>
            <a:endParaRPr lang="en-US" dirty="0"/>
          </a:p>
        </p:txBody>
      </p:sp>
      <p:sp>
        <p:nvSpPr>
          <p:cNvPr id="2" name="Rectangle 1"/>
          <p:cNvSpPr/>
          <p:nvPr userDrawn="1"/>
        </p:nvSpPr>
        <p:spPr>
          <a:xfrm>
            <a:off x="5574506" y="3671888"/>
            <a:ext cx="1042987"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sp>
        <p:nvSpPr>
          <p:cNvPr id="14" name="Right Triangle 13"/>
          <p:cNvSpPr/>
          <p:nvPr userDrawn="1"/>
        </p:nvSpPr>
        <p:spPr>
          <a:xfrm rot="5400000" flipV="1">
            <a:off x="11752521" y="0"/>
            <a:ext cx="439479" cy="439479"/>
          </a:xfrm>
          <a:prstGeom prst="rtTriangle">
            <a:avLst/>
          </a:prstGeom>
          <a:solidFill>
            <a:srgbClr val="A7C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3317" y="6266464"/>
            <a:ext cx="1886236" cy="479888"/>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33558" y="6244907"/>
            <a:ext cx="1920240" cy="548639"/>
          </a:xfrm>
          <a:prstGeom prst="rect">
            <a:avLst/>
          </a:prstGeom>
        </p:spPr>
      </p:pic>
    </p:spTree>
    <p:extLst>
      <p:ext uri="{BB962C8B-B14F-4D97-AF65-F5344CB8AC3E}">
        <p14:creationId xmlns:p14="http://schemas.microsoft.com/office/powerpoint/2010/main" val="25308802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ellow Title Only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9892"/>
          <a:stretch/>
        </p:blipFill>
        <p:spPr>
          <a:xfrm>
            <a:off x="0" y="0"/>
            <a:ext cx="12192000" cy="6179562"/>
          </a:xfrm>
          <a:prstGeom prst="rect">
            <a:avLst/>
          </a:prstGeom>
        </p:spPr>
      </p:pic>
      <p:sp>
        <p:nvSpPr>
          <p:cNvPr id="17" name="Title 1"/>
          <p:cNvSpPr>
            <a:spLocks noGrp="1"/>
          </p:cNvSpPr>
          <p:nvPr>
            <p:ph type="title" hasCustomPrompt="1"/>
          </p:nvPr>
        </p:nvSpPr>
        <p:spPr>
          <a:xfrm>
            <a:off x="838200" y="2995060"/>
            <a:ext cx="10515600" cy="201193"/>
          </a:xfrm>
          <a:ln>
            <a:noFill/>
          </a:ln>
        </p:spPr>
        <p:txBody>
          <a:bodyPr/>
          <a:lstStyle>
            <a:lvl1pPr algn="ctr">
              <a:defRPr b="1" i="0">
                <a:solidFill>
                  <a:schemeClr val="bg1"/>
                </a:solidFill>
                <a:latin typeface="Georgia" charset="0"/>
                <a:ea typeface="Georgia" charset="0"/>
                <a:cs typeface="Georgia" charset="0"/>
              </a:defRPr>
            </a:lvl1pPr>
          </a:lstStyle>
          <a:p>
            <a:r>
              <a:rPr lang="en-US" dirty="0" smtClean="0"/>
              <a:t>Click To Edit Master Title Style</a:t>
            </a:r>
            <a:br>
              <a:rPr lang="en-US" dirty="0" smtClean="0"/>
            </a:br>
            <a:endParaRPr lang="en-US" dirty="0"/>
          </a:p>
        </p:txBody>
      </p:sp>
      <p:sp>
        <p:nvSpPr>
          <p:cNvPr id="2" name="Rectangle 1"/>
          <p:cNvSpPr/>
          <p:nvPr userDrawn="1"/>
        </p:nvSpPr>
        <p:spPr>
          <a:xfrm>
            <a:off x="5574506" y="3671888"/>
            <a:ext cx="1042987"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7712" y="0"/>
            <a:ext cx="464288" cy="464288"/>
          </a:xfrm>
          <a:prstGeom prst="rect">
            <a:avLst/>
          </a:prstGeom>
        </p:spPr>
      </p:pic>
      <p:sp>
        <p:nvSpPr>
          <p:cNvPr id="9"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317" y="6266464"/>
            <a:ext cx="1886236" cy="47988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33558" y="6244907"/>
            <a:ext cx="1920240" cy="548639"/>
          </a:xfrm>
          <a:prstGeom prst="rect">
            <a:avLst/>
          </a:prstGeom>
        </p:spPr>
      </p:pic>
    </p:spTree>
    <p:extLst>
      <p:ext uri="{BB962C8B-B14F-4D97-AF65-F5344CB8AC3E}">
        <p14:creationId xmlns:p14="http://schemas.microsoft.com/office/powerpoint/2010/main" val="21758065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Rectangle 8"/>
          <p:cNvSpPr/>
          <p:nvPr userDrawn="1"/>
        </p:nvSpPr>
        <p:spPr>
          <a:xfrm>
            <a:off x="3321935" y="3206658"/>
            <a:ext cx="5324354" cy="10528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6858000"/>
            <a:ext cx="12192000" cy="0"/>
          </a:xfrm>
          <a:prstGeom prst="line">
            <a:avLst/>
          </a:prstGeom>
          <a:ln w="57150">
            <a:solidFill>
              <a:srgbClr val="A7CD5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a:alphaModFix amt="57000"/>
            <a:extLst>
              <a:ext uri="{28A0092B-C50C-407E-A947-70E740481C1C}">
                <a14:useLocalDpi xmlns:a14="http://schemas.microsoft.com/office/drawing/2010/main" val="0"/>
              </a:ext>
            </a:extLst>
          </a:blip>
          <a:srcRect l="-1" t="52720" r="47530"/>
          <a:stretch/>
        </p:blipFill>
        <p:spPr>
          <a:xfrm>
            <a:off x="-2" y="0"/>
            <a:ext cx="12192002" cy="6179561"/>
          </a:xfrm>
          <a:prstGeom prst="rect">
            <a:avLst/>
          </a:prstGeom>
        </p:spPr>
      </p:pic>
      <p:sp>
        <p:nvSpPr>
          <p:cNvPr id="11" name="Slide Number Placeholder 5"/>
          <p:cNvSpPr>
            <a:spLocks noGrp="1"/>
          </p:cNvSpPr>
          <p:nvPr>
            <p:ph type="sldNum" sz="quarter" idx="12"/>
          </p:nvPr>
        </p:nvSpPr>
        <p:spPr>
          <a:xfrm>
            <a:off x="4724400" y="6356350"/>
            <a:ext cx="27432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i="0">
                <a:solidFill>
                  <a:srgbClr val="1A6C43"/>
                </a:solidFill>
                <a:latin typeface="Arial Narrow" charset="0"/>
                <a:ea typeface="Arial Narrow" charset="0"/>
                <a:cs typeface="Arial Narrow" charset="0"/>
              </a:defRPr>
            </a:lvl1pPr>
          </a:lstStyle>
          <a:p>
            <a:fld id="{90D39CAF-FD09-2C4F-AE06-B3DA80E232F6}" type="slidenum">
              <a:rPr lang="en-US" smtClean="0"/>
              <a:pPr/>
              <a:t>‹#›</a:t>
            </a:fld>
            <a:endParaRPr lang="en-US" dirty="0" smtClean="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3317" y="6266464"/>
            <a:ext cx="1886236" cy="479888"/>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33558" y="6244907"/>
            <a:ext cx="1920240" cy="548639"/>
          </a:xfrm>
          <a:prstGeom prst="rect">
            <a:avLst/>
          </a:prstGeom>
        </p:spPr>
      </p:pic>
    </p:spTree>
    <p:extLst>
      <p:ext uri="{BB962C8B-B14F-4D97-AF65-F5344CB8AC3E}">
        <p14:creationId xmlns:p14="http://schemas.microsoft.com/office/powerpoint/2010/main" val="33393735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 y="-1"/>
            <a:ext cx="12192210" cy="6858001"/>
          </a:xfrm>
          <a:prstGeom prst="rect">
            <a:avLst/>
          </a:prstGeom>
        </p:spPr>
      </p:pic>
      <p:sp>
        <p:nvSpPr>
          <p:cNvPr id="8" name="Rectangle 7"/>
          <p:cNvSpPr/>
          <p:nvPr userDrawn="1"/>
        </p:nvSpPr>
        <p:spPr>
          <a:xfrm>
            <a:off x="464696" y="445957"/>
            <a:ext cx="11272604" cy="5840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9742" y="2553096"/>
            <a:ext cx="6532099" cy="1661865"/>
          </a:xfrm>
          <a:prstGeom prst="rect">
            <a:avLst/>
          </a:prstGeom>
        </p:spPr>
      </p:pic>
      <p:sp>
        <p:nvSpPr>
          <p:cNvPr id="4" name="Slide Number Placeholder 3"/>
          <p:cNvSpPr>
            <a:spLocks noGrp="1"/>
          </p:cNvSpPr>
          <p:nvPr>
            <p:ph type="sldNum" sz="quarter" idx="12"/>
          </p:nvPr>
        </p:nvSpPr>
        <p:spPr/>
        <p:txBody>
          <a:bodyPr/>
          <a:lstStyle/>
          <a:p>
            <a:fld id="{90D39CAF-FD09-2C4F-AE06-B3DA80E232F6}" type="slidenum">
              <a:rPr lang="en-US" smtClean="0"/>
              <a:pPr/>
              <a:t>‹#›</a:t>
            </a:fld>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78053" y="445956"/>
            <a:ext cx="464288" cy="464288"/>
          </a:xfrm>
          <a:prstGeom prst="rect">
            <a:avLst/>
          </a:prstGeom>
        </p:spPr>
      </p:pic>
      <p:sp>
        <p:nvSpPr>
          <p:cNvPr id="14" name="Rectangle 13"/>
          <p:cNvSpPr/>
          <p:nvPr userDrawn="1"/>
        </p:nvSpPr>
        <p:spPr>
          <a:xfrm>
            <a:off x="-1597" y="6766118"/>
            <a:ext cx="12193597" cy="91882"/>
          </a:xfrm>
          <a:prstGeom prst="rect">
            <a:avLst/>
          </a:prstGeom>
          <a:solidFill>
            <a:srgbClr val="1A6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59559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646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66705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65369"/>
            <a:ext cx="10510981" cy="1607603"/>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725334"/>
            <a:ext cx="10510981" cy="191346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782C506A-B1D0-FA4F-9192-DA8AAF40500B}"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507789"/>
            <a:ext cx="6897939" cy="1305216"/>
          </a:xfrm>
          <a:prstGeom prst="rect">
            <a:avLst/>
          </a:prstGeom>
        </p:spPr>
      </p:pic>
    </p:spTree>
    <p:extLst>
      <p:ext uri="{BB962C8B-B14F-4D97-AF65-F5344CB8AC3E}">
        <p14:creationId xmlns:p14="http://schemas.microsoft.com/office/powerpoint/2010/main" val="36889973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88407"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5" y="2906713"/>
            <a:ext cx="10388407"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23998832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38789944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697362"/>
            <a:ext cx="10972800" cy="92492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6865" y="1630752"/>
            <a:ext cx="5008844" cy="4503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53918" y="1630752"/>
            <a:ext cx="508957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66608120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97362"/>
            <a:ext cx="10806547" cy="92492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24807"/>
            <a:ext cx="49988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4998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820883" y="1627453"/>
            <a:ext cx="49988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820884" y="2174875"/>
            <a:ext cx="499884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35039328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97362"/>
            <a:ext cx="10972800" cy="924922"/>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266407161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40192478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7325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42008138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8573" y="4800600"/>
            <a:ext cx="8716344"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988573" y="612775"/>
            <a:ext cx="956859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88573" y="5367338"/>
            <a:ext cx="871634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154280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227872"/>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0698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1354747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47741" y="274639"/>
            <a:ext cx="219248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1" y="274639"/>
            <a:ext cx="720111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82C506A-B1D0-FA4F-9192-DA8AAF40500B}" type="slidenum">
              <a:rPr lang="en-US" smtClean="0"/>
              <a:t>‹#›</a:t>
            </a:fld>
            <a:endParaRPr lang="en-US"/>
          </a:p>
        </p:txBody>
      </p:sp>
    </p:spTree>
    <p:extLst>
      <p:ext uri="{BB962C8B-B14F-4D97-AF65-F5344CB8AC3E}">
        <p14:creationId xmlns:p14="http://schemas.microsoft.com/office/powerpoint/2010/main" val="212579611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273532-21E8-4256-B7D4-03C59305B51A}" type="slidenum">
              <a:rPr lang="en-US" altLang="en-US"/>
              <a:pPr>
                <a:defRPr/>
              </a:pPr>
              <a:t>‹#›</a:t>
            </a:fld>
            <a:endParaRPr lang="en-US" altLang="en-US"/>
          </a:p>
        </p:txBody>
      </p:sp>
    </p:spTree>
    <p:extLst>
      <p:ext uri="{BB962C8B-B14F-4D97-AF65-F5344CB8AC3E}">
        <p14:creationId xmlns:p14="http://schemas.microsoft.com/office/powerpoint/2010/main" val="771982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786B7E-3DF7-433D-ABD9-8CD5EAA08D05}" type="slidenum">
              <a:rPr lang="en-US" altLang="en-US"/>
              <a:pPr>
                <a:defRPr/>
              </a:pPr>
              <a:t>‹#›</a:t>
            </a:fld>
            <a:endParaRPr lang="en-US" altLang="en-US"/>
          </a:p>
        </p:txBody>
      </p:sp>
    </p:spTree>
    <p:extLst>
      <p:ext uri="{BB962C8B-B14F-4D97-AF65-F5344CB8AC3E}">
        <p14:creationId xmlns:p14="http://schemas.microsoft.com/office/powerpoint/2010/main" val="124443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B63196-CF6F-4918-B653-E1EC36ED4F10}" type="slidenum">
              <a:rPr lang="en-US" altLang="en-US"/>
              <a:pPr>
                <a:defRPr/>
              </a:pPr>
              <a:t>‹#›</a:t>
            </a:fld>
            <a:endParaRPr lang="en-US" altLang="en-US"/>
          </a:p>
        </p:txBody>
      </p:sp>
    </p:spTree>
    <p:extLst>
      <p:ext uri="{BB962C8B-B14F-4D97-AF65-F5344CB8AC3E}">
        <p14:creationId xmlns:p14="http://schemas.microsoft.com/office/powerpoint/2010/main" val="175172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A85A98-A77F-4020-AFC2-D4B3CF84701E}" type="slidenum">
              <a:rPr lang="en-US" altLang="en-US"/>
              <a:pPr>
                <a:defRPr/>
              </a:pPr>
              <a:t>‹#›</a:t>
            </a:fld>
            <a:endParaRPr lang="en-US" altLang="en-US"/>
          </a:p>
        </p:txBody>
      </p:sp>
    </p:spTree>
    <p:extLst>
      <p:ext uri="{BB962C8B-B14F-4D97-AF65-F5344CB8AC3E}">
        <p14:creationId xmlns:p14="http://schemas.microsoft.com/office/powerpoint/2010/main" val="2627322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875B42-AC43-4596-BFDF-F2FE79C25B4D}" type="slidenum">
              <a:rPr lang="en-US" altLang="en-US"/>
              <a:pPr>
                <a:defRPr/>
              </a:pPr>
              <a:t>‹#›</a:t>
            </a:fld>
            <a:endParaRPr lang="en-US" altLang="en-US"/>
          </a:p>
        </p:txBody>
      </p:sp>
    </p:spTree>
    <p:extLst>
      <p:ext uri="{BB962C8B-B14F-4D97-AF65-F5344CB8AC3E}">
        <p14:creationId xmlns:p14="http://schemas.microsoft.com/office/powerpoint/2010/main" val="2209998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19ADF5-0432-4CB4-81D5-6680E2618C2E}" type="slidenum">
              <a:rPr lang="en-US" altLang="en-US"/>
              <a:pPr>
                <a:defRPr/>
              </a:pPr>
              <a:t>‹#›</a:t>
            </a:fld>
            <a:endParaRPr lang="en-US" altLang="en-US"/>
          </a:p>
        </p:txBody>
      </p:sp>
    </p:spTree>
    <p:extLst>
      <p:ext uri="{BB962C8B-B14F-4D97-AF65-F5344CB8AC3E}">
        <p14:creationId xmlns:p14="http://schemas.microsoft.com/office/powerpoint/2010/main" val="304345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F495C6-D12E-4D62-B245-899D00D5FC37}" type="slidenum">
              <a:rPr lang="en-US" altLang="en-US"/>
              <a:pPr>
                <a:defRPr/>
              </a:pPr>
              <a:t>‹#›</a:t>
            </a:fld>
            <a:endParaRPr lang="en-US" altLang="en-US"/>
          </a:p>
        </p:txBody>
      </p:sp>
    </p:spTree>
    <p:extLst>
      <p:ext uri="{BB962C8B-B14F-4D97-AF65-F5344CB8AC3E}">
        <p14:creationId xmlns:p14="http://schemas.microsoft.com/office/powerpoint/2010/main" val="135289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53AE0E-BA77-4F9C-A5EB-00744069F0A9}" type="slidenum">
              <a:rPr lang="en-US" altLang="en-US"/>
              <a:pPr>
                <a:defRPr/>
              </a:pPr>
              <a:t>‹#›</a:t>
            </a:fld>
            <a:endParaRPr lang="en-US" altLang="en-US"/>
          </a:p>
        </p:txBody>
      </p:sp>
    </p:spTree>
    <p:extLst>
      <p:ext uri="{BB962C8B-B14F-4D97-AF65-F5344CB8AC3E}">
        <p14:creationId xmlns:p14="http://schemas.microsoft.com/office/powerpoint/2010/main" val="323738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23739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2794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CCEC98-0E6A-4111-959F-0CE6EBC366B1}" type="slidenum">
              <a:rPr lang="en-US" altLang="en-US"/>
              <a:pPr>
                <a:defRPr/>
              </a:pPr>
              <a:t>‹#›</a:t>
            </a:fld>
            <a:endParaRPr lang="en-US" altLang="en-US"/>
          </a:p>
        </p:txBody>
      </p:sp>
    </p:spTree>
    <p:extLst>
      <p:ext uri="{BB962C8B-B14F-4D97-AF65-F5344CB8AC3E}">
        <p14:creationId xmlns:p14="http://schemas.microsoft.com/office/powerpoint/2010/main" val="375462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84249D-C50E-483E-A2A1-AFB2B332C093}" type="slidenum">
              <a:rPr lang="en-US" altLang="en-US"/>
              <a:pPr>
                <a:defRPr/>
              </a:pPr>
              <a:t>‹#›</a:t>
            </a:fld>
            <a:endParaRPr lang="en-US" altLang="en-US"/>
          </a:p>
        </p:txBody>
      </p:sp>
    </p:spTree>
    <p:extLst>
      <p:ext uri="{BB962C8B-B14F-4D97-AF65-F5344CB8AC3E}">
        <p14:creationId xmlns:p14="http://schemas.microsoft.com/office/powerpoint/2010/main" val="1112606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D0CD6-44E9-41C8-93E8-1514E9330F73}" type="slidenum">
              <a:rPr lang="en-US" altLang="en-US"/>
              <a:pPr>
                <a:defRPr/>
              </a:pPr>
              <a:t>‹#›</a:t>
            </a:fld>
            <a:endParaRPr lang="en-US" altLang="en-US"/>
          </a:p>
        </p:txBody>
      </p:sp>
    </p:spTree>
    <p:extLst>
      <p:ext uri="{BB962C8B-B14F-4D97-AF65-F5344CB8AC3E}">
        <p14:creationId xmlns:p14="http://schemas.microsoft.com/office/powerpoint/2010/main" val="1766425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8F2748EE-0A01-4B93-A62F-414D716A287D}" type="datetimeFigureOut">
              <a:rPr lang="en-US" smtClean="0"/>
              <a:t>4/5/2019</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BC0C081B-2DCF-413B-83F4-61F214B79D3D}"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62240881"/>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748EE-0A01-4B93-A62F-414D716A287D}"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2382927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8F2748EE-0A01-4B93-A62F-414D716A287D}" type="datetimeFigureOut">
              <a:rPr lang="en-US" smtClean="0"/>
              <a:t>4/5/2019</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BC0C081B-2DCF-413B-83F4-61F214B79D3D}"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99473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2748EE-0A01-4B93-A62F-414D716A287D}"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10476252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2748EE-0A01-4B93-A62F-414D716A287D}" type="datetimeFigureOut">
              <a:rPr lang="en-US" smtClean="0"/>
              <a:t>4/5/2019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1340583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2748EE-0A01-4B93-A62F-414D716A287D}" type="datetimeFigureOut">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4242348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8F2748EE-0A01-4B93-A62F-414D716A287D}" type="datetimeFigureOut">
              <a:rPr lang="en-US" smtClean="0"/>
              <a:t>4/5/2019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250260366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24533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8F2748EE-0A01-4B93-A62F-414D716A287D}" type="datetimeFigureOut">
              <a:rPr lang="en-US" smtClean="0"/>
              <a:t>4/5/2019</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BC0C081B-2DCF-413B-83F4-61F214B79D3D}" type="slidenum">
              <a:rPr lang="en-US" smtClean="0"/>
              <a:t>‹#›</a:t>
            </a:fld>
            <a:endParaRPr lang="en-US"/>
          </a:p>
        </p:txBody>
      </p:sp>
    </p:spTree>
    <p:extLst>
      <p:ext uri="{BB962C8B-B14F-4D97-AF65-F5344CB8AC3E}">
        <p14:creationId xmlns:p14="http://schemas.microsoft.com/office/powerpoint/2010/main" val="317289865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8F2748EE-0A01-4B93-A62F-414D716A287D}" type="datetimeFigureOut">
              <a:rPr lang="en-US" smtClean="0"/>
              <a:t>4/5/2019</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BC0C081B-2DCF-413B-83F4-61F214B79D3D}" type="slidenum">
              <a:rPr lang="en-US" smtClean="0"/>
              <a:t>‹#›</a:t>
            </a:fld>
            <a:endParaRPr lang="en-US"/>
          </a:p>
        </p:txBody>
      </p:sp>
    </p:spTree>
    <p:extLst>
      <p:ext uri="{BB962C8B-B14F-4D97-AF65-F5344CB8AC3E}">
        <p14:creationId xmlns:p14="http://schemas.microsoft.com/office/powerpoint/2010/main" val="2746039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748EE-0A01-4B93-A62F-414D716A287D}"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11436521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8F2748EE-0A01-4B93-A62F-414D716A287D}" type="datetimeFigureOut">
              <a:rPr lang="en-US" smtClean="0"/>
              <a:t>4/5/2019</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BC0C081B-2DCF-413B-83F4-61F214B79D3D}"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935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2748EE-0A01-4B93-A62F-414D716A287D}"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374060780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748EE-0A01-4B93-A62F-414D716A287D}"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862489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2748EE-0A01-4B93-A62F-414D716A287D}"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41118936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2748EE-0A01-4B93-A62F-414D716A287D}"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2858747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2748EE-0A01-4B93-A62F-414D716A287D}" type="datetimeFigureOut">
              <a:rPr lang="en-US" smtClean="0"/>
              <a:t>4/5/2019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21258177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2748EE-0A01-4B93-A62F-414D716A287D}" type="datetimeFigureOut">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397125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936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748EE-0A01-4B93-A62F-414D716A287D}" type="datetimeFigureOut">
              <a:rPr lang="en-US" smtClean="0"/>
              <a:t>4/5/2019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62417026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748EE-0A01-4B93-A62F-414D716A287D}"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158196382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748EE-0A01-4B93-A62F-414D716A287D}"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9465117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4674727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263464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1237312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19023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95188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748EE-0A01-4B93-A62F-414D716A287D}"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24450793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748EE-0A01-4B93-A62F-414D716A287D}"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C081B-2DCF-413B-83F4-61F214B79D3D}" type="slidenum">
              <a:rPr lang="en-US" smtClean="0"/>
              <a:t>‹#›</a:t>
            </a:fld>
            <a:endParaRPr lang="en-US"/>
          </a:p>
        </p:txBody>
      </p:sp>
    </p:spTree>
    <p:extLst>
      <p:ext uri="{BB962C8B-B14F-4D97-AF65-F5344CB8AC3E}">
        <p14:creationId xmlns:p14="http://schemas.microsoft.com/office/powerpoint/2010/main" val="207898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pic>
        <p:nvPicPr>
          <p:cNvPr id="10" name="Picture 9">
            <a:extLst>
              <a:ext uri="{FF2B5EF4-FFF2-40B4-BE49-F238E27FC236}">
                <a16:creationId xmlns:a16="http://schemas.microsoft.com/office/drawing/2014/main" id="{1517277D-14D3-43B2-BEBA-08C6E367A2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075" b="9173"/>
          <a:stretch/>
        </p:blipFill>
        <p:spPr>
          <a:xfrm>
            <a:off x="4149891" y="6159442"/>
            <a:ext cx="2707224" cy="64008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1043" y="6138176"/>
            <a:ext cx="2515895" cy="640080"/>
          </a:xfrm>
          <a:prstGeom prst="rect">
            <a:avLst/>
          </a:prstGeom>
        </p:spPr>
      </p:pic>
    </p:spTree>
    <p:extLst>
      <p:ext uri="{BB962C8B-B14F-4D97-AF65-F5344CB8AC3E}">
        <p14:creationId xmlns:p14="http://schemas.microsoft.com/office/powerpoint/2010/main" val="42849076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62522D-85C9-4A12-940A-D91C56E8AC53}"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23236247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2522D-85C9-4A12-940A-D91C56E8AC53}"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1544272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62522D-85C9-4A12-940A-D91C56E8AC53}"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9248890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62522D-85C9-4A12-940A-D91C56E8AC53}"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1961365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62522D-85C9-4A12-940A-D91C56E8AC53}" type="datetimeFigureOut">
              <a:rPr lang="en-US" smtClean="0"/>
              <a:t>4/5/2019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31255215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62522D-85C9-4A12-940A-D91C56E8AC53}" type="datetimeFigureOut">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14275502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2522D-85C9-4A12-940A-D91C56E8AC53}" type="datetimeFigureOut">
              <a:rPr lang="en-US" smtClean="0"/>
              <a:t>4/5/2019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14766401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62522D-85C9-4A12-940A-D91C56E8AC53}"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40547352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62522D-85C9-4A12-940A-D91C56E8AC53}"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20102886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2522D-85C9-4A12-940A-D91C56E8AC53}"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179166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pic>
        <p:nvPicPr>
          <p:cNvPr id="10" name="Picture 9">
            <a:extLst>
              <a:ext uri="{FF2B5EF4-FFF2-40B4-BE49-F238E27FC236}">
                <a16:creationId xmlns:a16="http://schemas.microsoft.com/office/drawing/2014/main" id="{1517277D-14D3-43B2-BEBA-08C6E367A2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075" b="9173"/>
          <a:stretch/>
        </p:blipFill>
        <p:spPr>
          <a:xfrm>
            <a:off x="119001" y="6274740"/>
            <a:ext cx="1994535" cy="47157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6271" y="6274740"/>
            <a:ext cx="1853575" cy="471576"/>
          </a:xfrm>
          <a:prstGeom prst="rect">
            <a:avLst/>
          </a:prstGeom>
        </p:spPr>
      </p:pic>
    </p:spTree>
    <p:extLst>
      <p:ext uri="{BB962C8B-B14F-4D97-AF65-F5344CB8AC3E}">
        <p14:creationId xmlns:p14="http://schemas.microsoft.com/office/powerpoint/2010/main" val="34313189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2522D-85C9-4A12-940A-D91C56E8AC53}"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400A8-B98F-4B93-88A3-7DFE6BCCC2D4}" type="slidenum">
              <a:rPr lang="en-US" smtClean="0"/>
              <a:t>‹#›</a:t>
            </a:fld>
            <a:endParaRPr lang="en-US"/>
          </a:p>
        </p:txBody>
      </p:sp>
    </p:spTree>
    <p:extLst>
      <p:ext uri="{BB962C8B-B14F-4D97-AF65-F5344CB8AC3E}">
        <p14:creationId xmlns:p14="http://schemas.microsoft.com/office/powerpoint/2010/main" val="11989363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2885"/>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154"/>
            </a:lvl1pPr>
            <a:lvl2pPr marL="219799" indent="0" algn="ctr">
              <a:buNone/>
              <a:defRPr sz="962"/>
            </a:lvl2pPr>
            <a:lvl3pPr marL="439598" indent="0" algn="ctr">
              <a:buNone/>
              <a:defRPr sz="865"/>
            </a:lvl3pPr>
            <a:lvl4pPr marL="659397" indent="0" algn="ctr">
              <a:buNone/>
              <a:defRPr sz="769"/>
            </a:lvl4pPr>
            <a:lvl5pPr marL="879196" indent="0" algn="ctr">
              <a:buNone/>
              <a:defRPr sz="769"/>
            </a:lvl5pPr>
            <a:lvl6pPr marL="1098995" indent="0" algn="ctr">
              <a:buNone/>
              <a:defRPr sz="769"/>
            </a:lvl6pPr>
            <a:lvl7pPr marL="1318793" indent="0" algn="ctr">
              <a:buNone/>
              <a:defRPr sz="769"/>
            </a:lvl7pPr>
            <a:lvl8pPr marL="1538592" indent="0" algn="ctr">
              <a:buNone/>
              <a:defRPr sz="769"/>
            </a:lvl8pPr>
            <a:lvl9pPr marL="1758391" indent="0" algn="ctr">
              <a:buNone/>
              <a:defRPr sz="7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B1B499-C501-44B1-9DF1-DB14BB63D93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14FF7-E454-447F-9725-D5B2BE114155}" type="slidenum">
              <a:rPr lang="en-US" smtClean="0"/>
              <a:t>‹#›</a:t>
            </a:fld>
            <a:endParaRPr lang="en-US"/>
          </a:p>
        </p:txBody>
      </p:sp>
    </p:spTree>
    <p:extLst>
      <p:ext uri="{BB962C8B-B14F-4D97-AF65-F5344CB8AC3E}">
        <p14:creationId xmlns:p14="http://schemas.microsoft.com/office/powerpoint/2010/main" val="25024305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1B499-C501-44B1-9DF1-DB14BB63D93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14FF7-E454-447F-9725-D5B2BE114155}" type="slidenum">
              <a:rPr lang="en-US" smtClean="0"/>
              <a:t>‹#›</a:t>
            </a:fld>
            <a:endParaRPr lang="en-US"/>
          </a:p>
        </p:txBody>
      </p:sp>
    </p:spTree>
    <p:extLst>
      <p:ext uri="{BB962C8B-B14F-4D97-AF65-F5344CB8AC3E}">
        <p14:creationId xmlns:p14="http://schemas.microsoft.com/office/powerpoint/2010/main" val="32838023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2885"/>
            </a:lvl1pPr>
          </a:lstStyle>
          <a:p>
            <a:r>
              <a:rPr lang="en-US"/>
              <a:t>Click to edit Master title style</a:t>
            </a:r>
            <a:endParaRPr lang="en-US" dirty="0"/>
          </a:p>
        </p:txBody>
      </p:sp>
      <p:sp>
        <p:nvSpPr>
          <p:cNvPr id="3" name="Text Placeholder 2"/>
          <p:cNvSpPr>
            <a:spLocks noGrp="1"/>
          </p:cNvSpPr>
          <p:nvPr>
            <p:ph type="body" idx="1"/>
          </p:nvPr>
        </p:nvSpPr>
        <p:spPr>
          <a:xfrm>
            <a:off x="831852" y="4589465"/>
            <a:ext cx="10515600" cy="1500187"/>
          </a:xfrm>
        </p:spPr>
        <p:txBody>
          <a:bodyPr/>
          <a:lstStyle>
            <a:lvl1pPr marL="0" indent="0">
              <a:buNone/>
              <a:defRPr sz="1154">
                <a:solidFill>
                  <a:schemeClr val="tx1"/>
                </a:solidFill>
              </a:defRPr>
            </a:lvl1pPr>
            <a:lvl2pPr marL="219799" indent="0">
              <a:buNone/>
              <a:defRPr sz="962">
                <a:solidFill>
                  <a:schemeClr val="tx1">
                    <a:tint val="75000"/>
                  </a:schemeClr>
                </a:solidFill>
              </a:defRPr>
            </a:lvl2pPr>
            <a:lvl3pPr marL="439598" indent="0">
              <a:buNone/>
              <a:defRPr sz="865">
                <a:solidFill>
                  <a:schemeClr val="tx1">
                    <a:tint val="75000"/>
                  </a:schemeClr>
                </a:solidFill>
              </a:defRPr>
            </a:lvl3pPr>
            <a:lvl4pPr marL="659397" indent="0">
              <a:buNone/>
              <a:defRPr sz="769">
                <a:solidFill>
                  <a:schemeClr val="tx1">
                    <a:tint val="75000"/>
                  </a:schemeClr>
                </a:solidFill>
              </a:defRPr>
            </a:lvl4pPr>
            <a:lvl5pPr marL="879196" indent="0">
              <a:buNone/>
              <a:defRPr sz="769">
                <a:solidFill>
                  <a:schemeClr val="tx1">
                    <a:tint val="75000"/>
                  </a:schemeClr>
                </a:solidFill>
              </a:defRPr>
            </a:lvl5pPr>
            <a:lvl6pPr marL="1098995" indent="0">
              <a:buNone/>
              <a:defRPr sz="769">
                <a:solidFill>
                  <a:schemeClr val="tx1">
                    <a:tint val="75000"/>
                  </a:schemeClr>
                </a:solidFill>
              </a:defRPr>
            </a:lvl6pPr>
            <a:lvl7pPr marL="1318793" indent="0">
              <a:buNone/>
              <a:defRPr sz="769">
                <a:solidFill>
                  <a:schemeClr val="tx1">
                    <a:tint val="75000"/>
                  </a:schemeClr>
                </a:solidFill>
              </a:defRPr>
            </a:lvl7pPr>
            <a:lvl8pPr marL="1538592" indent="0">
              <a:buNone/>
              <a:defRPr sz="769">
                <a:solidFill>
                  <a:schemeClr val="tx1">
                    <a:tint val="75000"/>
                  </a:schemeClr>
                </a:solidFill>
              </a:defRPr>
            </a:lvl8pPr>
            <a:lvl9pPr marL="1758391" indent="0">
              <a:buNone/>
              <a:defRPr sz="7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1B499-C501-44B1-9DF1-DB14BB63D93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14FF7-E454-447F-9725-D5B2BE114155}" type="slidenum">
              <a:rPr lang="en-US" smtClean="0"/>
              <a:t>‹#›</a:t>
            </a:fld>
            <a:endParaRPr lang="en-US"/>
          </a:p>
        </p:txBody>
      </p:sp>
    </p:spTree>
    <p:extLst>
      <p:ext uri="{BB962C8B-B14F-4D97-AF65-F5344CB8AC3E}">
        <p14:creationId xmlns:p14="http://schemas.microsoft.com/office/powerpoint/2010/main" val="1753548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B1B499-C501-44B1-9DF1-DB14BB63D93C}"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14FF7-E454-447F-9725-D5B2BE114155}" type="slidenum">
              <a:rPr lang="en-US" smtClean="0"/>
              <a:t>‹#›</a:t>
            </a:fld>
            <a:endParaRPr lang="en-US"/>
          </a:p>
        </p:txBody>
      </p:sp>
    </p:spTree>
    <p:extLst>
      <p:ext uri="{BB962C8B-B14F-4D97-AF65-F5344CB8AC3E}">
        <p14:creationId xmlns:p14="http://schemas.microsoft.com/office/powerpoint/2010/main" val="23453284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154" b="1"/>
            </a:lvl1pPr>
            <a:lvl2pPr marL="219799" indent="0">
              <a:buNone/>
              <a:defRPr sz="962" b="1"/>
            </a:lvl2pPr>
            <a:lvl3pPr marL="439598" indent="0">
              <a:buNone/>
              <a:defRPr sz="865" b="1"/>
            </a:lvl3pPr>
            <a:lvl4pPr marL="659397" indent="0">
              <a:buNone/>
              <a:defRPr sz="769" b="1"/>
            </a:lvl4pPr>
            <a:lvl5pPr marL="879196" indent="0">
              <a:buNone/>
              <a:defRPr sz="769" b="1"/>
            </a:lvl5pPr>
            <a:lvl6pPr marL="1098995" indent="0">
              <a:buNone/>
              <a:defRPr sz="769" b="1"/>
            </a:lvl6pPr>
            <a:lvl7pPr marL="1318793" indent="0">
              <a:buNone/>
              <a:defRPr sz="769" b="1"/>
            </a:lvl7pPr>
            <a:lvl8pPr marL="1538592" indent="0">
              <a:buNone/>
              <a:defRPr sz="769" b="1"/>
            </a:lvl8pPr>
            <a:lvl9pPr marL="1758391" indent="0">
              <a:buNone/>
              <a:defRPr sz="769"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154" b="1"/>
            </a:lvl1pPr>
            <a:lvl2pPr marL="219799" indent="0">
              <a:buNone/>
              <a:defRPr sz="962" b="1"/>
            </a:lvl2pPr>
            <a:lvl3pPr marL="439598" indent="0">
              <a:buNone/>
              <a:defRPr sz="865" b="1"/>
            </a:lvl3pPr>
            <a:lvl4pPr marL="659397" indent="0">
              <a:buNone/>
              <a:defRPr sz="769" b="1"/>
            </a:lvl4pPr>
            <a:lvl5pPr marL="879196" indent="0">
              <a:buNone/>
              <a:defRPr sz="769" b="1"/>
            </a:lvl5pPr>
            <a:lvl6pPr marL="1098995" indent="0">
              <a:buNone/>
              <a:defRPr sz="769" b="1"/>
            </a:lvl6pPr>
            <a:lvl7pPr marL="1318793" indent="0">
              <a:buNone/>
              <a:defRPr sz="769" b="1"/>
            </a:lvl7pPr>
            <a:lvl8pPr marL="1538592" indent="0">
              <a:buNone/>
              <a:defRPr sz="769" b="1"/>
            </a:lvl8pPr>
            <a:lvl9pPr marL="1758391" indent="0">
              <a:buNone/>
              <a:defRPr sz="769"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B1B499-C501-44B1-9DF1-DB14BB63D93C}" type="datetimeFigureOut">
              <a:rPr lang="en-US" smtClean="0"/>
              <a:t>4/5/2019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14FF7-E454-447F-9725-D5B2BE114155}" type="slidenum">
              <a:rPr lang="en-US" smtClean="0"/>
              <a:t>‹#›</a:t>
            </a:fld>
            <a:endParaRPr lang="en-US"/>
          </a:p>
        </p:txBody>
      </p:sp>
    </p:spTree>
    <p:extLst>
      <p:ext uri="{BB962C8B-B14F-4D97-AF65-F5344CB8AC3E}">
        <p14:creationId xmlns:p14="http://schemas.microsoft.com/office/powerpoint/2010/main" val="42261973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B1B499-C501-44B1-9DF1-DB14BB63D93C}" type="datetimeFigureOut">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14FF7-E454-447F-9725-D5B2BE114155}" type="slidenum">
              <a:rPr lang="en-US" smtClean="0"/>
              <a:t>‹#›</a:t>
            </a:fld>
            <a:endParaRPr lang="en-US"/>
          </a:p>
        </p:txBody>
      </p:sp>
    </p:spTree>
    <p:extLst>
      <p:ext uri="{BB962C8B-B14F-4D97-AF65-F5344CB8AC3E}">
        <p14:creationId xmlns:p14="http://schemas.microsoft.com/office/powerpoint/2010/main" val="9100742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1B499-C501-44B1-9DF1-DB14BB63D93C}" type="datetimeFigureOut">
              <a:rPr lang="en-US" smtClean="0"/>
              <a:t>4/5/2019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14FF7-E454-447F-9725-D5B2BE114155}" type="slidenum">
              <a:rPr lang="en-US" smtClean="0"/>
              <a:t>‹#›</a:t>
            </a:fld>
            <a:endParaRPr lang="en-US"/>
          </a:p>
        </p:txBody>
      </p:sp>
    </p:spTree>
    <p:extLst>
      <p:ext uri="{BB962C8B-B14F-4D97-AF65-F5344CB8AC3E}">
        <p14:creationId xmlns:p14="http://schemas.microsoft.com/office/powerpoint/2010/main" val="36022244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538"/>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1538"/>
            </a:lvl1pPr>
            <a:lvl2pPr>
              <a:defRPr sz="1346"/>
            </a:lvl2pPr>
            <a:lvl3pPr>
              <a:defRPr sz="1154"/>
            </a:lvl3pPr>
            <a:lvl4pPr>
              <a:defRPr sz="962"/>
            </a:lvl4pPr>
            <a:lvl5pPr>
              <a:defRPr sz="962"/>
            </a:lvl5pPr>
            <a:lvl6pPr>
              <a:defRPr sz="962"/>
            </a:lvl6pPr>
            <a:lvl7pPr>
              <a:defRPr sz="962"/>
            </a:lvl7pPr>
            <a:lvl8pPr>
              <a:defRPr sz="962"/>
            </a:lvl8pPr>
            <a:lvl9pPr>
              <a:defRPr sz="9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769"/>
            </a:lvl1pPr>
            <a:lvl2pPr marL="219799" indent="0">
              <a:buNone/>
              <a:defRPr sz="673"/>
            </a:lvl2pPr>
            <a:lvl3pPr marL="439598" indent="0">
              <a:buNone/>
              <a:defRPr sz="577"/>
            </a:lvl3pPr>
            <a:lvl4pPr marL="659397" indent="0">
              <a:buNone/>
              <a:defRPr sz="481"/>
            </a:lvl4pPr>
            <a:lvl5pPr marL="879196" indent="0">
              <a:buNone/>
              <a:defRPr sz="481"/>
            </a:lvl5pPr>
            <a:lvl6pPr marL="1098995" indent="0">
              <a:buNone/>
              <a:defRPr sz="481"/>
            </a:lvl6pPr>
            <a:lvl7pPr marL="1318793" indent="0">
              <a:buNone/>
              <a:defRPr sz="481"/>
            </a:lvl7pPr>
            <a:lvl8pPr marL="1538592" indent="0">
              <a:buNone/>
              <a:defRPr sz="481"/>
            </a:lvl8pPr>
            <a:lvl9pPr marL="1758391" indent="0">
              <a:buNone/>
              <a:defRPr sz="481"/>
            </a:lvl9pPr>
          </a:lstStyle>
          <a:p>
            <a:pPr lvl="0"/>
            <a:r>
              <a:rPr lang="en-US"/>
              <a:t>Click to edit Master text styles</a:t>
            </a:r>
          </a:p>
        </p:txBody>
      </p:sp>
      <p:sp>
        <p:nvSpPr>
          <p:cNvPr id="5" name="Date Placeholder 4"/>
          <p:cNvSpPr>
            <a:spLocks noGrp="1"/>
          </p:cNvSpPr>
          <p:nvPr>
            <p:ph type="dt" sz="half" idx="10"/>
          </p:nvPr>
        </p:nvSpPr>
        <p:spPr/>
        <p:txBody>
          <a:bodyPr/>
          <a:lstStyle/>
          <a:p>
            <a:fld id="{BDB1B499-C501-44B1-9DF1-DB14BB63D93C}"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14FF7-E454-447F-9725-D5B2BE114155}" type="slidenum">
              <a:rPr lang="en-US" smtClean="0"/>
              <a:t>‹#›</a:t>
            </a:fld>
            <a:endParaRPr lang="en-US"/>
          </a:p>
        </p:txBody>
      </p:sp>
    </p:spTree>
    <p:extLst>
      <p:ext uri="{BB962C8B-B14F-4D97-AF65-F5344CB8AC3E}">
        <p14:creationId xmlns:p14="http://schemas.microsoft.com/office/powerpoint/2010/main" val="14714171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538"/>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538"/>
            </a:lvl1pPr>
            <a:lvl2pPr marL="219799" indent="0">
              <a:buNone/>
              <a:defRPr sz="1346"/>
            </a:lvl2pPr>
            <a:lvl3pPr marL="439598" indent="0">
              <a:buNone/>
              <a:defRPr sz="1154"/>
            </a:lvl3pPr>
            <a:lvl4pPr marL="659397" indent="0">
              <a:buNone/>
              <a:defRPr sz="962"/>
            </a:lvl4pPr>
            <a:lvl5pPr marL="879196" indent="0">
              <a:buNone/>
              <a:defRPr sz="962"/>
            </a:lvl5pPr>
            <a:lvl6pPr marL="1098995" indent="0">
              <a:buNone/>
              <a:defRPr sz="962"/>
            </a:lvl6pPr>
            <a:lvl7pPr marL="1318793" indent="0">
              <a:buNone/>
              <a:defRPr sz="962"/>
            </a:lvl7pPr>
            <a:lvl8pPr marL="1538592" indent="0">
              <a:buNone/>
              <a:defRPr sz="962"/>
            </a:lvl8pPr>
            <a:lvl9pPr marL="1758391" indent="0">
              <a:buNone/>
              <a:defRPr sz="962"/>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769"/>
            </a:lvl1pPr>
            <a:lvl2pPr marL="219799" indent="0">
              <a:buNone/>
              <a:defRPr sz="673"/>
            </a:lvl2pPr>
            <a:lvl3pPr marL="439598" indent="0">
              <a:buNone/>
              <a:defRPr sz="577"/>
            </a:lvl3pPr>
            <a:lvl4pPr marL="659397" indent="0">
              <a:buNone/>
              <a:defRPr sz="481"/>
            </a:lvl4pPr>
            <a:lvl5pPr marL="879196" indent="0">
              <a:buNone/>
              <a:defRPr sz="481"/>
            </a:lvl5pPr>
            <a:lvl6pPr marL="1098995" indent="0">
              <a:buNone/>
              <a:defRPr sz="481"/>
            </a:lvl6pPr>
            <a:lvl7pPr marL="1318793" indent="0">
              <a:buNone/>
              <a:defRPr sz="481"/>
            </a:lvl7pPr>
            <a:lvl8pPr marL="1538592" indent="0">
              <a:buNone/>
              <a:defRPr sz="481"/>
            </a:lvl8pPr>
            <a:lvl9pPr marL="1758391" indent="0">
              <a:buNone/>
              <a:defRPr sz="481"/>
            </a:lvl9pPr>
          </a:lstStyle>
          <a:p>
            <a:pPr lvl="0"/>
            <a:r>
              <a:rPr lang="en-US"/>
              <a:t>Click to edit Master text styles</a:t>
            </a:r>
          </a:p>
        </p:txBody>
      </p:sp>
      <p:sp>
        <p:nvSpPr>
          <p:cNvPr id="5" name="Date Placeholder 4"/>
          <p:cNvSpPr>
            <a:spLocks noGrp="1"/>
          </p:cNvSpPr>
          <p:nvPr>
            <p:ph type="dt" sz="half" idx="10"/>
          </p:nvPr>
        </p:nvSpPr>
        <p:spPr/>
        <p:txBody>
          <a:bodyPr/>
          <a:lstStyle/>
          <a:p>
            <a:fld id="{BDB1B499-C501-44B1-9DF1-DB14BB63D93C}"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14FF7-E454-447F-9725-D5B2BE114155}" type="slidenum">
              <a:rPr lang="en-US" smtClean="0"/>
              <a:t>‹#›</a:t>
            </a:fld>
            <a:endParaRPr lang="en-US"/>
          </a:p>
        </p:txBody>
      </p:sp>
    </p:spTree>
    <p:extLst>
      <p:ext uri="{BB962C8B-B14F-4D97-AF65-F5344CB8AC3E}">
        <p14:creationId xmlns:p14="http://schemas.microsoft.com/office/powerpoint/2010/main" val="204139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65805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1B499-C501-44B1-9DF1-DB14BB63D93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14FF7-E454-447F-9725-D5B2BE114155}" type="slidenum">
              <a:rPr lang="en-US" smtClean="0"/>
              <a:t>‹#›</a:t>
            </a:fld>
            <a:endParaRPr lang="en-US"/>
          </a:p>
        </p:txBody>
      </p:sp>
    </p:spTree>
    <p:extLst>
      <p:ext uri="{BB962C8B-B14F-4D97-AF65-F5344CB8AC3E}">
        <p14:creationId xmlns:p14="http://schemas.microsoft.com/office/powerpoint/2010/main" val="22986522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1B499-C501-44B1-9DF1-DB14BB63D93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14FF7-E454-447F-9725-D5B2BE114155}" type="slidenum">
              <a:rPr lang="en-US" smtClean="0"/>
              <a:t>‹#›</a:t>
            </a:fld>
            <a:endParaRPr lang="en-US"/>
          </a:p>
        </p:txBody>
      </p:sp>
    </p:spTree>
    <p:extLst>
      <p:ext uri="{BB962C8B-B14F-4D97-AF65-F5344CB8AC3E}">
        <p14:creationId xmlns:p14="http://schemas.microsoft.com/office/powerpoint/2010/main" val="35868769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2885"/>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154"/>
            </a:lvl1pPr>
            <a:lvl2pPr marL="219799" indent="0" algn="ctr">
              <a:buNone/>
              <a:defRPr sz="962"/>
            </a:lvl2pPr>
            <a:lvl3pPr marL="439598" indent="0" algn="ctr">
              <a:buNone/>
              <a:defRPr sz="865"/>
            </a:lvl3pPr>
            <a:lvl4pPr marL="659397" indent="0" algn="ctr">
              <a:buNone/>
              <a:defRPr sz="769"/>
            </a:lvl4pPr>
            <a:lvl5pPr marL="879196" indent="0" algn="ctr">
              <a:buNone/>
              <a:defRPr sz="769"/>
            </a:lvl5pPr>
            <a:lvl6pPr marL="1098995" indent="0" algn="ctr">
              <a:buNone/>
              <a:defRPr sz="769"/>
            </a:lvl6pPr>
            <a:lvl7pPr marL="1318793" indent="0" algn="ctr">
              <a:buNone/>
              <a:defRPr sz="769"/>
            </a:lvl7pPr>
            <a:lvl8pPr marL="1538592" indent="0" algn="ctr">
              <a:buNone/>
              <a:defRPr sz="769"/>
            </a:lvl8pPr>
            <a:lvl9pPr marL="1758391" indent="0" algn="ctr">
              <a:buNone/>
              <a:defRPr sz="76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359116-78F4-4475-91AD-C94A9621D2A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BF7A8-CFB3-4D5F-B809-E9086A438EAC}" type="slidenum">
              <a:rPr lang="en-US" smtClean="0"/>
              <a:t>‹#›</a:t>
            </a:fld>
            <a:endParaRPr lang="en-US"/>
          </a:p>
        </p:txBody>
      </p:sp>
    </p:spTree>
    <p:extLst>
      <p:ext uri="{BB962C8B-B14F-4D97-AF65-F5344CB8AC3E}">
        <p14:creationId xmlns:p14="http://schemas.microsoft.com/office/powerpoint/2010/main" val="27974496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359116-78F4-4475-91AD-C94A9621D2A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BF7A8-CFB3-4D5F-B809-E9086A438EAC}" type="slidenum">
              <a:rPr lang="en-US" smtClean="0"/>
              <a:t>‹#›</a:t>
            </a:fld>
            <a:endParaRPr lang="en-US"/>
          </a:p>
        </p:txBody>
      </p:sp>
    </p:spTree>
    <p:extLst>
      <p:ext uri="{BB962C8B-B14F-4D97-AF65-F5344CB8AC3E}">
        <p14:creationId xmlns:p14="http://schemas.microsoft.com/office/powerpoint/2010/main" val="6610559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2885"/>
            </a:lvl1pPr>
          </a:lstStyle>
          <a:p>
            <a:r>
              <a:rPr lang="en-US" smtClean="0"/>
              <a:t>Click to edit Master title style</a:t>
            </a:r>
            <a:endParaRPr lang="en-US" dirty="0"/>
          </a:p>
        </p:txBody>
      </p:sp>
      <p:sp>
        <p:nvSpPr>
          <p:cNvPr id="3" name="Text Placeholder 2"/>
          <p:cNvSpPr>
            <a:spLocks noGrp="1"/>
          </p:cNvSpPr>
          <p:nvPr>
            <p:ph type="body" idx="1"/>
          </p:nvPr>
        </p:nvSpPr>
        <p:spPr>
          <a:xfrm>
            <a:off x="831852" y="4589465"/>
            <a:ext cx="10515600" cy="1500187"/>
          </a:xfrm>
        </p:spPr>
        <p:txBody>
          <a:bodyPr/>
          <a:lstStyle>
            <a:lvl1pPr marL="0" indent="0">
              <a:buNone/>
              <a:defRPr sz="1154">
                <a:solidFill>
                  <a:schemeClr val="tx1"/>
                </a:solidFill>
              </a:defRPr>
            </a:lvl1pPr>
            <a:lvl2pPr marL="219799" indent="0">
              <a:buNone/>
              <a:defRPr sz="962">
                <a:solidFill>
                  <a:schemeClr val="tx1">
                    <a:tint val="75000"/>
                  </a:schemeClr>
                </a:solidFill>
              </a:defRPr>
            </a:lvl2pPr>
            <a:lvl3pPr marL="439598" indent="0">
              <a:buNone/>
              <a:defRPr sz="865">
                <a:solidFill>
                  <a:schemeClr val="tx1">
                    <a:tint val="75000"/>
                  </a:schemeClr>
                </a:solidFill>
              </a:defRPr>
            </a:lvl3pPr>
            <a:lvl4pPr marL="659397" indent="0">
              <a:buNone/>
              <a:defRPr sz="769">
                <a:solidFill>
                  <a:schemeClr val="tx1">
                    <a:tint val="75000"/>
                  </a:schemeClr>
                </a:solidFill>
              </a:defRPr>
            </a:lvl4pPr>
            <a:lvl5pPr marL="879196" indent="0">
              <a:buNone/>
              <a:defRPr sz="769">
                <a:solidFill>
                  <a:schemeClr val="tx1">
                    <a:tint val="75000"/>
                  </a:schemeClr>
                </a:solidFill>
              </a:defRPr>
            </a:lvl5pPr>
            <a:lvl6pPr marL="1098995" indent="0">
              <a:buNone/>
              <a:defRPr sz="769">
                <a:solidFill>
                  <a:schemeClr val="tx1">
                    <a:tint val="75000"/>
                  </a:schemeClr>
                </a:solidFill>
              </a:defRPr>
            </a:lvl6pPr>
            <a:lvl7pPr marL="1318793" indent="0">
              <a:buNone/>
              <a:defRPr sz="769">
                <a:solidFill>
                  <a:schemeClr val="tx1">
                    <a:tint val="75000"/>
                  </a:schemeClr>
                </a:solidFill>
              </a:defRPr>
            </a:lvl7pPr>
            <a:lvl8pPr marL="1538592" indent="0">
              <a:buNone/>
              <a:defRPr sz="769">
                <a:solidFill>
                  <a:schemeClr val="tx1">
                    <a:tint val="75000"/>
                  </a:schemeClr>
                </a:solidFill>
              </a:defRPr>
            </a:lvl8pPr>
            <a:lvl9pPr marL="1758391" indent="0">
              <a:buNone/>
              <a:defRPr sz="76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359116-78F4-4475-91AD-C94A9621D2A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BF7A8-CFB3-4D5F-B809-E9086A438EAC}" type="slidenum">
              <a:rPr lang="en-US" smtClean="0"/>
              <a:t>‹#›</a:t>
            </a:fld>
            <a:endParaRPr lang="en-US"/>
          </a:p>
        </p:txBody>
      </p:sp>
    </p:spTree>
    <p:extLst>
      <p:ext uri="{BB962C8B-B14F-4D97-AF65-F5344CB8AC3E}">
        <p14:creationId xmlns:p14="http://schemas.microsoft.com/office/powerpoint/2010/main" val="34950072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359116-78F4-4475-91AD-C94A9621D2A2}"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BF7A8-CFB3-4D5F-B809-E9086A438EAC}" type="slidenum">
              <a:rPr lang="en-US" smtClean="0"/>
              <a:t>‹#›</a:t>
            </a:fld>
            <a:endParaRPr lang="en-US"/>
          </a:p>
        </p:txBody>
      </p:sp>
    </p:spTree>
    <p:extLst>
      <p:ext uri="{BB962C8B-B14F-4D97-AF65-F5344CB8AC3E}">
        <p14:creationId xmlns:p14="http://schemas.microsoft.com/office/powerpoint/2010/main" val="33187208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154" b="1"/>
            </a:lvl1pPr>
            <a:lvl2pPr marL="219799" indent="0">
              <a:buNone/>
              <a:defRPr sz="962" b="1"/>
            </a:lvl2pPr>
            <a:lvl3pPr marL="439598" indent="0">
              <a:buNone/>
              <a:defRPr sz="865" b="1"/>
            </a:lvl3pPr>
            <a:lvl4pPr marL="659397" indent="0">
              <a:buNone/>
              <a:defRPr sz="769" b="1"/>
            </a:lvl4pPr>
            <a:lvl5pPr marL="879196" indent="0">
              <a:buNone/>
              <a:defRPr sz="769" b="1"/>
            </a:lvl5pPr>
            <a:lvl6pPr marL="1098995" indent="0">
              <a:buNone/>
              <a:defRPr sz="769" b="1"/>
            </a:lvl6pPr>
            <a:lvl7pPr marL="1318793" indent="0">
              <a:buNone/>
              <a:defRPr sz="769" b="1"/>
            </a:lvl7pPr>
            <a:lvl8pPr marL="1538592" indent="0">
              <a:buNone/>
              <a:defRPr sz="769" b="1"/>
            </a:lvl8pPr>
            <a:lvl9pPr marL="1758391" indent="0">
              <a:buNone/>
              <a:defRPr sz="769"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154" b="1"/>
            </a:lvl1pPr>
            <a:lvl2pPr marL="219799" indent="0">
              <a:buNone/>
              <a:defRPr sz="962" b="1"/>
            </a:lvl2pPr>
            <a:lvl3pPr marL="439598" indent="0">
              <a:buNone/>
              <a:defRPr sz="865" b="1"/>
            </a:lvl3pPr>
            <a:lvl4pPr marL="659397" indent="0">
              <a:buNone/>
              <a:defRPr sz="769" b="1"/>
            </a:lvl4pPr>
            <a:lvl5pPr marL="879196" indent="0">
              <a:buNone/>
              <a:defRPr sz="769" b="1"/>
            </a:lvl5pPr>
            <a:lvl6pPr marL="1098995" indent="0">
              <a:buNone/>
              <a:defRPr sz="769" b="1"/>
            </a:lvl6pPr>
            <a:lvl7pPr marL="1318793" indent="0">
              <a:buNone/>
              <a:defRPr sz="769" b="1"/>
            </a:lvl7pPr>
            <a:lvl8pPr marL="1538592" indent="0">
              <a:buNone/>
              <a:defRPr sz="769" b="1"/>
            </a:lvl8pPr>
            <a:lvl9pPr marL="1758391" indent="0">
              <a:buNone/>
              <a:defRPr sz="769"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359116-78F4-4475-91AD-C94A9621D2A2}" type="datetimeFigureOut">
              <a:rPr lang="en-US" smtClean="0"/>
              <a:t>4/5/2019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BF7A8-CFB3-4D5F-B809-E9086A438EAC}" type="slidenum">
              <a:rPr lang="en-US" smtClean="0"/>
              <a:t>‹#›</a:t>
            </a:fld>
            <a:endParaRPr lang="en-US"/>
          </a:p>
        </p:txBody>
      </p:sp>
    </p:spTree>
    <p:extLst>
      <p:ext uri="{BB962C8B-B14F-4D97-AF65-F5344CB8AC3E}">
        <p14:creationId xmlns:p14="http://schemas.microsoft.com/office/powerpoint/2010/main" val="19150180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359116-78F4-4475-91AD-C94A9621D2A2}" type="datetimeFigureOut">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BF7A8-CFB3-4D5F-B809-E9086A438EAC}" type="slidenum">
              <a:rPr lang="en-US" smtClean="0"/>
              <a:t>‹#›</a:t>
            </a:fld>
            <a:endParaRPr lang="en-US"/>
          </a:p>
        </p:txBody>
      </p:sp>
    </p:spTree>
    <p:extLst>
      <p:ext uri="{BB962C8B-B14F-4D97-AF65-F5344CB8AC3E}">
        <p14:creationId xmlns:p14="http://schemas.microsoft.com/office/powerpoint/2010/main" val="23754298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59116-78F4-4475-91AD-C94A9621D2A2}" type="datetimeFigureOut">
              <a:rPr lang="en-US" smtClean="0"/>
              <a:t>4/5/2019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BF7A8-CFB3-4D5F-B809-E9086A438EAC}" type="slidenum">
              <a:rPr lang="en-US" smtClean="0"/>
              <a:t>‹#›</a:t>
            </a:fld>
            <a:endParaRPr lang="en-US"/>
          </a:p>
        </p:txBody>
      </p:sp>
    </p:spTree>
    <p:extLst>
      <p:ext uri="{BB962C8B-B14F-4D97-AF65-F5344CB8AC3E}">
        <p14:creationId xmlns:p14="http://schemas.microsoft.com/office/powerpoint/2010/main" val="4507758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538"/>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1538"/>
            </a:lvl1pPr>
            <a:lvl2pPr>
              <a:defRPr sz="1346"/>
            </a:lvl2pPr>
            <a:lvl3pPr>
              <a:defRPr sz="1154"/>
            </a:lvl3pPr>
            <a:lvl4pPr>
              <a:defRPr sz="962"/>
            </a:lvl4pPr>
            <a:lvl5pPr>
              <a:defRPr sz="962"/>
            </a:lvl5pPr>
            <a:lvl6pPr>
              <a:defRPr sz="962"/>
            </a:lvl6pPr>
            <a:lvl7pPr>
              <a:defRPr sz="962"/>
            </a:lvl7pPr>
            <a:lvl8pPr>
              <a:defRPr sz="962"/>
            </a:lvl8pPr>
            <a:lvl9pPr>
              <a:defRPr sz="96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769"/>
            </a:lvl1pPr>
            <a:lvl2pPr marL="219799" indent="0">
              <a:buNone/>
              <a:defRPr sz="673"/>
            </a:lvl2pPr>
            <a:lvl3pPr marL="439598" indent="0">
              <a:buNone/>
              <a:defRPr sz="577"/>
            </a:lvl3pPr>
            <a:lvl4pPr marL="659397" indent="0">
              <a:buNone/>
              <a:defRPr sz="481"/>
            </a:lvl4pPr>
            <a:lvl5pPr marL="879196" indent="0">
              <a:buNone/>
              <a:defRPr sz="481"/>
            </a:lvl5pPr>
            <a:lvl6pPr marL="1098995" indent="0">
              <a:buNone/>
              <a:defRPr sz="481"/>
            </a:lvl6pPr>
            <a:lvl7pPr marL="1318793" indent="0">
              <a:buNone/>
              <a:defRPr sz="481"/>
            </a:lvl7pPr>
            <a:lvl8pPr marL="1538592" indent="0">
              <a:buNone/>
              <a:defRPr sz="481"/>
            </a:lvl8pPr>
            <a:lvl9pPr marL="1758391" indent="0">
              <a:buNone/>
              <a:defRPr sz="481"/>
            </a:lvl9pPr>
          </a:lstStyle>
          <a:p>
            <a:pPr lvl="0"/>
            <a:r>
              <a:rPr lang="en-US" smtClean="0"/>
              <a:t>Edit Master text styles</a:t>
            </a:r>
          </a:p>
        </p:txBody>
      </p:sp>
      <p:sp>
        <p:nvSpPr>
          <p:cNvPr id="5" name="Date Placeholder 4"/>
          <p:cNvSpPr>
            <a:spLocks noGrp="1"/>
          </p:cNvSpPr>
          <p:nvPr>
            <p:ph type="dt" sz="half" idx="10"/>
          </p:nvPr>
        </p:nvSpPr>
        <p:spPr/>
        <p:txBody>
          <a:bodyPr/>
          <a:lstStyle/>
          <a:p>
            <a:fld id="{F6359116-78F4-4475-91AD-C94A9621D2A2}"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BF7A8-CFB3-4D5F-B809-E9086A438EAC}" type="slidenum">
              <a:rPr lang="en-US" smtClean="0"/>
              <a:t>‹#›</a:t>
            </a:fld>
            <a:endParaRPr lang="en-US"/>
          </a:p>
        </p:txBody>
      </p:sp>
    </p:spTree>
    <p:extLst>
      <p:ext uri="{BB962C8B-B14F-4D97-AF65-F5344CB8AC3E}">
        <p14:creationId xmlns:p14="http://schemas.microsoft.com/office/powerpoint/2010/main" val="221483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6.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theme" Target="../theme/theme6.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634722"/>
            <a:ext cx="12192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568238"/>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22264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1193532" y="1518770"/>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517277D-14D3-43B2-BEBA-08C6E367A2A8}"/>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8075" b="9173"/>
          <a:stretch/>
        </p:blipFill>
        <p:spPr>
          <a:xfrm>
            <a:off x="95251" y="5915833"/>
            <a:ext cx="2707224" cy="640080"/>
          </a:xfrm>
          <a:prstGeom prst="rect">
            <a:avLst/>
          </a:prstGeom>
        </p:spPr>
      </p:pic>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481062" y="5873382"/>
            <a:ext cx="2515895" cy="640080"/>
          </a:xfrm>
          <a:prstGeom prst="rect">
            <a:avLst/>
          </a:prstGeom>
        </p:spPr>
      </p:pic>
    </p:spTree>
    <p:extLst>
      <p:ext uri="{BB962C8B-B14F-4D97-AF65-F5344CB8AC3E}">
        <p14:creationId xmlns:p14="http://schemas.microsoft.com/office/powerpoint/2010/main" val="38132532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228594" indent="-228594" algn="l" defTabSz="914377" rtl="0" eaLnBrk="1" latinLnBrk="0" hangingPunct="1">
        <a:lnSpc>
          <a:spcPct val="90000"/>
        </a:lnSpc>
        <a:spcBef>
          <a:spcPts val="1200"/>
        </a:spcBef>
        <a:spcAft>
          <a:spcPts val="200"/>
        </a:spcAft>
        <a:buClr>
          <a:schemeClr val="accent1">
            <a:lumMod val="50000"/>
          </a:schemeClr>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57189" indent="-239707" algn="l" defTabSz="914377" rtl="0" eaLnBrk="1" latinLnBrk="0" hangingPunct="1">
        <a:lnSpc>
          <a:spcPct val="90000"/>
        </a:lnSpc>
        <a:spcBef>
          <a:spcPts val="200"/>
        </a:spcBef>
        <a:spcAft>
          <a:spcPts val="400"/>
        </a:spcAft>
        <a:buClr>
          <a:schemeClr val="accent1">
            <a:lumMod val="75000"/>
          </a:schemeClr>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685783" indent="-239707" algn="l" defTabSz="914377" rtl="0" eaLnBrk="1" latinLnBrk="0" hangingPunct="1">
        <a:lnSpc>
          <a:spcPct val="90000"/>
        </a:lnSpc>
        <a:spcBef>
          <a:spcPts val="200"/>
        </a:spcBef>
        <a:spcAft>
          <a:spcPts val="400"/>
        </a:spcAft>
        <a:buClr>
          <a:schemeClr val="accent1">
            <a:lumMod val="60000"/>
            <a:lumOff val="4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914377" indent="-233357" algn="l" defTabSz="914377" rtl="0" eaLnBrk="1" latinLnBrk="0" hangingPunct="1">
        <a:lnSpc>
          <a:spcPct val="90000"/>
        </a:lnSpc>
        <a:spcBef>
          <a:spcPts val="200"/>
        </a:spcBef>
        <a:spcAft>
          <a:spcPts val="400"/>
        </a:spcAft>
        <a:buClr>
          <a:schemeClr val="accent1">
            <a:lumMod val="40000"/>
            <a:lumOff val="6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142971" indent="-239707" algn="l" defTabSz="914377" rtl="0" eaLnBrk="1" latinLnBrk="0" hangingPunct="1">
        <a:lnSpc>
          <a:spcPct val="90000"/>
        </a:lnSpc>
        <a:spcBef>
          <a:spcPts val="200"/>
        </a:spcBef>
        <a:spcAft>
          <a:spcPts val="400"/>
        </a:spcAft>
        <a:buClr>
          <a:schemeClr val="accent1">
            <a:lumMod val="40000"/>
            <a:lumOff val="6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48569-378D-4741-AB35-D0FD4AADAB9C}" type="datetime1">
              <a:rPr lang="en-US" smtClean="0"/>
              <a:t>4/5/2019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194148089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697362"/>
            <a:ext cx="10825020" cy="924922"/>
          </a:xfrm>
          <a:prstGeom prst="rect">
            <a:avLst/>
          </a:prstGeom>
        </p:spPr>
        <p:txBody>
          <a:bodyPr vert="horz" lIns="91440" tIns="45720" rIns="91440" bIns="45720" rtlCol="0" anchor="ctr">
            <a:noAutofit/>
          </a:bodyPr>
          <a:lstStyle/>
          <a:p>
            <a:r>
              <a:rPr lang="en-US" dirty="0" smtClean="0"/>
              <a:t>Click to edit Master title</a:t>
            </a:r>
            <a:endParaRPr lang="en-US" dirty="0"/>
          </a:p>
        </p:txBody>
      </p:sp>
      <p:sp>
        <p:nvSpPr>
          <p:cNvPr id="3" name="Text Placeholder 2"/>
          <p:cNvSpPr>
            <a:spLocks noGrp="1"/>
          </p:cNvSpPr>
          <p:nvPr>
            <p:ph type="body" idx="1"/>
          </p:nvPr>
        </p:nvSpPr>
        <p:spPr>
          <a:xfrm>
            <a:off x="609600" y="1622285"/>
            <a:ext cx="10825019" cy="4503879"/>
          </a:xfrm>
          <a:prstGeom prst="rect">
            <a:avLst/>
          </a:prstGeom>
        </p:spPr>
        <p:txBody>
          <a:bodyPr vert="horz" lIns="91440" tIns="45720" rIns="91440" bIns="45720" rtlCol="0">
            <a:norm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9601" y="6170028"/>
            <a:ext cx="2995084" cy="566724"/>
          </a:xfrm>
          <a:prstGeom prst="rect">
            <a:avLst/>
          </a:prstGeom>
        </p:spPr>
      </p:pic>
      <p:sp>
        <p:nvSpPr>
          <p:cNvPr id="6" name="Slide Number Placeholder 5"/>
          <p:cNvSpPr>
            <a:spLocks noGrp="1"/>
          </p:cNvSpPr>
          <p:nvPr>
            <p:ph type="sldNum" sz="quarter" idx="4"/>
          </p:nvPr>
        </p:nvSpPr>
        <p:spPr>
          <a:xfrm>
            <a:off x="10267462" y="6356351"/>
            <a:ext cx="1314937" cy="365125"/>
          </a:xfrm>
          <a:prstGeom prst="rect">
            <a:avLst/>
          </a:prstGeom>
        </p:spPr>
        <p:txBody>
          <a:bodyPr vert="horz" lIns="91440" tIns="45720" rIns="91440" bIns="45720" rtlCol="0" anchor="ctr"/>
          <a:lstStyle>
            <a:lvl1pPr algn="r">
              <a:defRPr sz="1200">
                <a:solidFill>
                  <a:srgbClr val="005799"/>
                </a:solidFill>
              </a:defRPr>
            </a:lvl1pPr>
          </a:lstStyle>
          <a:p>
            <a:fld id="{782C506A-B1D0-FA4F-9192-DA8AAF40500B}" type="slidenum">
              <a:rPr lang="en-US" smtClean="0"/>
              <a:pPr/>
              <a:t>‹#›</a:t>
            </a:fld>
            <a:endParaRPr lang="en-US" dirty="0"/>
          </a:p>
        </p:txBody>
      </p:sp>
    </p:spTree>
    <p:extLst>
      <p:ext uri="{BB962C8B-B14F-4D97-AF65-F5344CB8AC3E}">
        <p14:creationId xmlns:p14="http://schemas.microsoft.com/office/powerpoint/2010/main" val="3384334713"/>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rgbClr val="005799"/>
          </a:solidFill>
          <a:latin typeface="+mj-lt"/>
          <a:ea typeface="+mj-ea"/>
          <a:cs typeface="+mj-cs"/>
        </a:defRPr>
      </a:lvl1pPr>
    </p:titleStyle>
    <p:bodyStyle>
      <a:lvl1pPr marL="342900" indent="-342900" algn="l" defTabSz="457200" rtl="0" eaLnBrk="1" latinLnBrk="0" hangingPunct="1">
        <a:spcBef>
          <a:spcPct val="20000"/>
        </a:spcBef>
        <a:buClr>
          <a:srgbClr val="005799"/>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5799"/>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5799"/>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5799"/>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5799"/>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6141EA4-6632-40DE-BAB7-273030EAB4AD}" type="slidenum">
              <a:rPr lang="en-US" altLang="en-US"/>
              <a:pPr>
                <a:defRPr/>
              </a:pPr>
              <a:t>‹#›</a:t>
            </a:fld>
            <a:endParaRPr lang="en-US" altLang="en-US"/>
          </a:p>
        </p:txBody>
      </p:sp>
    </p:spTree>
    <p:extLst>
      <p:ext uri="{BB962C8B-B14F-4D97-AF65-F5344CB8AC3E}">
        <p14:creationId xmlns:p14="http://schemas.microsoft.com/office/powerpoint/2010/main" val="3706629895"/>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4/5/2019</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011149"/>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9349851"/>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2522D-85C9-4A12-940A-D91C56E8AC53}" type="datetimeFigureOut">
              <a:rPr lang="en-US" smtClean="0"/>
              <a:t>4/5/2019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400A8-B98F-4B93-88A3-7DFE6BCCC2D4}" type="slidenum">
              <a:rPr lang="en-US" smtClean="0"/>
              <a:t>‹#›</a:t>
            </a:fld>
            <a:endParaRPr lang="en-US"/>
          </a:p>
        </p:txBody>
      </p:sp>
    </p:spTree>
    <p:extLst>
      <p:ext uri="{BB962C8B-B14F-4D97-AF65-F5344CB8AC3E}">
        <p14:creationId xmlns:p14="http://schemas.microsoft.com/office/powerpoint/2010/main" val="2083833851"/>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577">
                <a:solidFill>
                  <a:schemeClr val="tx1">
                    <a:tint val="75000"/>
                  </a:schemeClr>
                </a:solidFill>
              </a:defRPr>
            </a:lvl1pPr>
          </a:lstStyle>
          <a:p>
            <a:fld id="{BDB1B499-C501-44B1-9DF1-DB14BB63D93C}" type="datetimeFigureOut">
              <a:rPr lang="en-US" smtClean="0"/>
              <a:t>4/5/2019</a:t>
            </a:fld>
            <a:endParaRPr lang="en-US"/>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57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577">
                <a:solidFill>
                  <a:schemeClr val="tx1">
                    <a:tint val="75000"/>
                  </a:schemeClr>
                </a:solidFill>
              </a:defRPr>
            </a:lvl1pPr>
          </a:lstStyle>
          <a:p>
            <a:fld id="{EB414FF7-E454-447F-9725-D5B2BE114155}" type="slidenum">
              <a:rPr lang="en-US" smtClean="0"/>
              <a:t>‹#›</a:t>
            </a:fld>
            <a:endParaRPr lang="en-US"/>
          </a:p>
        </p:txBody>
      </p:sp>
    </p:spTree>
    <p:extLst>
      <p:ext uri="{BB962C8B-B14F-4D97-AF65-F5344CB8AC3E}">
        <p14:creationId xmlns:p14="http://schemas.microsoft.com/office/powerpoint/2010/main" val="1486254606"/>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l" defTabSz="439598" rtl="0" eaLnBrk="1" latinLnBrk="0" hangingPunct="1">
        <a:lnSpc>
          <a:spcPct val="90000"/>
        </a:lnSpc>
        <a:spcBef>
          <a:spcPct val="0"/>
        </a:spcBef>
        <a:buNone/>
        <a:defRPr sz="2115" kern="1200">
          <a:solidFill>
            <a:schemeClr val="tx1"/>
          </a:solidFill>
          <a:latin typeface="+mj-lt"/>
          <a:ea typeface="+mj-ea"/>
          <a:cs typeface="+mj-cs"/>
        </a:defRPr>
      </a:lvl1pPr>
    </p:titleStyle>
    <p:bodyStyle>
      <a:lvl1pPr marL="109899" indent="-109899" algn="l" defTabSz="439598" rtl="0" eaLnBrk="1" latinLnBrk="0" hangingPunct="1">
        <a:lnSpc>
          <a:spcPct val="90000"/>
        </a:lnSpc>
        <a:spcBef>
          <a:spcPts val="481"/>
        </a:spcBef>
        <a:buFont typeface="Arial" panose="020B0604020202020204" pitchFamily="34" charset="0"/>
        <a:buChar char="•"/>
        <a:defRPr sz="1346" kern="1200">
          <a:solidFill>
            <a:schemeClr val="tx1"/>
          </a:solidFill>
          <a:latin typeface="+mn-lt"/>
          <a:ea typeface="+mn-ea"/>
          <a:cs typeface="+mn-cs"/>
        </a:defRPr>
      </a:lvl1pPr>
      <a:lvl2pPr marL="329698" indent="-109899" algn="l" defTabSz="439598" rtl="0" eaLnBrk="1" latinLnBrk="0" hangingPunct="1">
        <a:lnSpc>
          <a:spcPct val="90000"/>
        </a:lnSpc>
        <a:spcBef>
          <a:spcPts val="240"/>
        </a:spcBef>
        <a:buFont typeface="Arial" panose="020B0604020202020204" pitchFamily="34" charset="0"/>
        <a:buChar char="•"/>
        <a:defRPr sz="1154" kern="1200">
          <a:solidFill>
            <a:schemeClr val="tx1"/>
          </a:solidFill>
          <a:latin typeface="+mn-lt"/>
          <a:ea typeface="+mn-ea"/>
          <a:cs typeface="+mn-cs"/>
        </a:defRPr>
      </a:lvl2pPr>
      <a:lvl3pPr marL="549497" indent="-109899" algn="l" defTabSz="439598" rtl="0" eaLnBrk="1" latinLnBrk="0" hangingPunct="1">
        <a:lnSpc>
          <a:spcPct val="90000"/>
        </a:lnSpc>
        <a:spcBef>
          <a:spcPts val="240"/>
        </a:spcBef>
        <a:buFont typeface="Arial" panose="020B0604020202020204" pitchFamily="34" charset="0"/>
        <a:buChar char="•"/>
        <a:defRPr sz="962" kern="1200">
          <a:solidFill>
            <a:schemeClr val="tx1"/>
          </a:solidFill>
          <a:latin typeface="+mn-lt"/>
          <a:ea typeface="+mn-ea"/>
          <a:cs typeface="+mn-cs"/>
        </a:defRPr>
      </a:lvl3pPr>
      <a:lvl4pPr marL="769296" indent="-109899" algn="l" defTabSz="439598" rtl="0" eaLnBrk="1" latinLnBrk="0" hangingPunct="1">
        <a:lnSpc>
          <a:spcPct val="90000"/>
        </a:lnSpc>
        <a:spcBef>
          <a:spcPts val="240"/>
        </a:spcBef>
        <a:buFont typeface="Arial" panose="020B0604020202020204" pitchFamily="34" charset="0"/>
        <a:buChar char="•"/>
        <a:defRPr sz="865" kern="1200">
          <a:solidFill>
            <a:schemeClr val="tx1"/>
          </a:solidFill>
          <a:latin typeface="+mn-lt"/>
          <a:ea typeface="+mn-ea"/>
          <a:cs typeface="+mn-cs"/>
        </a:defRPr>
      </a:lvl4pPr>
      <a:lvl5pPr marL="989095" indent="-109899" algn="l" defTabSz="439598" rtl="0" eaLnBrk="1" latinLnBrk="0" hangingPunct="1">
        <a:lnSpc>
          <a:spcPct val="90000"/>
        </a:lnSpc>
        <a:spcBef>
          <a:spcPts val="240"/>
        </a:spcBef>
        <a:buFont typeface="Arial" panose="020B0604020202020204" pitchFamily="34" charset="0"/>
        <a:buChar char="•"/>
        <a:defRPr sz="865" kern="1200">
          <a:solidFill>
            <a:schemeClr val="tx1"/>
          </a:solidFill>
          <a:latin typeface="+mn-lt"/>
          <a:ea typeface="+mn-ea"/>
          <a:cs typeface="+mn-cs"/>
        </a:defRPr>
      </a:lvl5pPr>
      <a:lvl6pPr marL="1208894" indent="-109899" algn="l" defTabSz="439598" rtl="0" eaLnBrk="1" latinLnBrk="0" hangingPunct="1">
        <a:lnSpc>
          <a:spcPct val="90000"/>
        </a:lnSpc>
        <a:spcBef>
          <a:spcPts val="240"/>
        </a:spcBef>
        <a:buFont typeface="Arial" panose="020B0604020202020204" pitchFamily="34" charset="0"/>
        <a:buChar char="•"/>
        <a:defRPr sz="865" kern="1200">
          <a:solidFill>
            <a:schemeClr val="tx1"/>
          </a:solidFill>
          <a:latin typeface="+mn-lt"/>
          <a:ea typeface="+mn-ea"/>
          <a:cs typeface="+mn-cs"/>
        </a:defRPr>
      </a:lvl6pPr>
      <a:lvl7pPr marL="1428693" indent="-109899" algn="l" defTabSz="439598" rtl="0" eaLnBrk="1" latinLnBrk="0" hangingPunct="1">
        <a:lnSpc>
          <a:spcPct val="90000"/>
        </a:lnSpc>
        <a:spcBef>
          <a:spcPts val="240"/>
        </a:spcBef>
        <a:buFont typeface="Arial" panose="020B0604020202020204" pitchFamily="34" charset="0"/>
        <a:buChar char="•"/>
        <a:defRPr sz="865" kern="1200">
          <a:solidFill>
            <a:schemeClr val="tx1"/>
          </a:solidFill>
          <a:latin typeface="+mn-lt"/>
          <a:ea typeface="+mn-ea"/>
          <a:cs typeface="+mn-cs"/>
        </a:defRPr>
      </a:lvl7pPr>
      <a:lvl8pPr marL="1648492" indent="-109899" algn="l" defTabSz="439598" rtl="0" eaLnBrk="1" latinLnBrk="0" hangingPunct="1">
        <a:lnSpc>
          <a:spcPct val="90000"/>
        </a:lnSpc>
        <a:spcBef>
          <a:spcPts val="240"/>
        </a:spcBef>
        <a:buFont typeface="Arial" panose="020B0604020202020204" pitchFamily="34" charset="0"/>
        <a:buChar char="•"/>
        <a:defRPr sz="865" kern="1200">
          <a:solidFill>
            <a:schemeClr val="tx1"/>
          </a:solidFill>
          <a:latin typeface="+mn-lt"/>
          <a:ea typeface="+mn-ea"/>
          <a:cs typeface="+mn-cs"/>
        </a:defRPr>
      </a:lvl8pPr>
      <a:lvl9pPr marL="1868291" indent="-109899" algn="l" defTabSz="439598" rtl="0" eaLnBrk="1" latinLnBrk="0" hangingPunct="1">
        <a:lnSpc>
          <a:spcPct val="90000"/>
        </a:lnSpc>
        <a:spcBef>
          <a:spcPts val="240"/>
        </a:spcBef>
        <a:buFont typeface="Arial" panose="020B0604020202020204" pitchFamily="34" charset="0"/>
        <a:buChar char="•"/>
        <a:defRPr sz="865" kern="1200">
          <a:solidFill>
            <a:schemeClr val="tx1"/>
          </a:solidFill>
          <a:latin typeface="+mn-lt"/>
          <a:ea typeface="+mn-ea"/>
          <a:cs typeface="+mn-cs"/>
        </a:defRPr>
      </a:lvl9pPr>
    </p:bodyStyle>
    <p:otherStyle>
      <a:defPPr>
        <a:defRPr lang="en-US"/>
      </a:defPPr>
      <a:lvl1pPr marL="0" algn="l" defTabSz="439598" rtl="0" eaLnBrk="1" latinLnBrk="0" hangingPunct="1">
        <a:defRPr sz="865" kern="1200">
          <a:solidFill>
            <a:schemeClr val="tx1"/>
          </a:solidFill>
          <a:latin typeface="+mn-lt"/>
          <a:ea typeface="+mn-ea"/>
          <a:cs typeface="+mn-cs"/>
        </a:defRPr>
      </a:lvl1pPr>
      <a:lvl2pPr marL="219799" algn="l" defTabSz="439598" rtl="0" eaLnBrk="1" latinLnBrk="0" hangingPunct="1">
        <a:defRPr sz="865" kern="1200">
          <a:solidFill>
            <a:schemeClr val="tx1"/>
          </a:solidFill>
          <a:latin typeface="+mn-lt"/>
          <a:ea typeface="+mn-ea"/>
          <a:cs typeface="+mn-cs"/>
        </a:defRPr>
      </a:lvl2pPr>
      <a:lvl3pPr marL="439598" algn="l" defTabSz="439598" rtl="0" eaLnBrk="1" latinLnBrk="0" hangingPunct="1">
        <a:defRPr sz="865" kern="1200">
          <a:solidFill>
            <a:schemeClr val="tx1"/>
          </a:solidFill>
          <a:latin typeface="+mn-lt"/>
          <a:ea typeface="+mn-ea"/>
          <a:cs typeface="+mn-cs"/>
        </a:defRPr>
      </a:lvl3pPr>
      <a:lvl4pPr marL="659397" algn="l" defTabSz="439598" rtl="0" eaLnBrk="1" latinLnBrk="0" hangingPunct="1">
        <a:defRPr sz="865" kern="1200">
          <a:solidFill>
            <a:schemeClr val="tx1"/>
          </a:solidFill>
          <a:latin typeface="+mn-lt"/>
          <a:ea typeface="+mn-ea"/>
          <a:cs typeface="+mn-cs"/>
        </a:defRPr>
      </a:lvl4pPr>
      <a:lvl5pPr marL="879196" algn="l" defTabSz="439598" rtl="0" eaLnBrk="1" latinLnBrk="0" hangingPunct="1">
        <a:defRPr sz="865" kern="1200">
          <a:solidFill>
            <a:schemeClr val="tx1"/>
          </a:solidFill>
          <a:latin typeface="+mn-lt"/>
          <a:ea typeface="+mn-ea"/>
          <a:cs typeface="+mn-cs"/>
        </a:defRPr>
      </a:lvl5pPr>
      <a:lvl6pPr marL="1098995" algn="l" defTabSz="439598" rtl="0" eaLnBrk="1" latinLnBrk="0" hangingPunct="1">
        <a:defRPr sz="865" kern="1200">
          <a:solidFill>
            <a:schemeClr val="tx1"/>
          </a:solidFill>
          <a:latin typeface="+mn-lt"/>
          <a:ea typeface="+mn-ea"/>
          <a:cs typeface="+mn-cs"/>
        </a:defRPr>
      </a:lvl6pPr>
      <a:lvl7pPr marL="1318793" algn="l" defTabSz="439598" rtl="0" eaLnBrk="1" latinLnBrk="0" hangingPunct="1">
        <a:defRPr sz="865" kern="1200">
          <a:solidFill>
            <a:schemeClr val="tx1"/>
          </a:solidFill>
          <a:latin typeface="+mn-lt"/>
          <a:ea typeface="+mn-ea"/>
          <a:cs typeface="+mn-cs"/>
        </a:defRPr>
      </a:lvl7pPr>
      <a:lvl8pPr marL="1538592" algn="l" defTabSz="439598" rtl="0" eaLnBrk="1" latinLnBrk="0" hangingPunct="1">
        <a:defRPr sz="865" kern="1200">
          <a:solidFill>
            <a:schemeClr val="tx1"/>
          </a:solidFill>
          <a:latin typeface="+mn-lt"/>
          <a:ea typeface="+mn-ea"/>
          <a:cs typeface="+mn-cs"/>
        </a:defRPr>
      </a:lvl8pPr>
      <a:lvl9pPr marL="1758391" algn="l" defTabSz="439598" rtl="0" eaLnBrk="1" latinLnBrk="0" hangingPunct="1">
        <a:defRPr sz="86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577">
                <a:solidFill>
                  <a:schemeClr val="tx1">
                    <a:tint val="75000"/>
                  </a:schemeClr>
                </a:solidFill>
              </a:defRPr>
            </a:lvl1pPr>
          </a:lstStyle>
          <a:p>
            <a:fld id="{F6359116-78F4-4475-91AD-C94A9621D2A2}" type="datetimeFigureOut">
              <a:rPr lang="en-US" smtClean="0"/>
              <a:t>4/5/2019</a:t>
            </a:fld>
            <a:endParaRPr lang="en-US"/>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57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577">
                <a:solidFill>
                  <a:schemeClr val="tx1">
                    <a:tint val="75000"/>
                  </a:schemeClr>
                </a:solidFill>
              </a:defRPr>
            </a:lvl1pPr>
          </a:lstStyle>
          <a:p>
            <a:fld id="{CACBF7A8-CFB3-4D5F-B809-E9086A438EAC}" type="slidenum">
              <a:rPr lang="en-US" smtClean="0"/>
              <a:t>‹#›</a:t>
            </a:fld>
            <a:endParaRPr lang="en-US"/>
          </a:p>
        </p:txBody>
      </p:sp>
    </p:spTree>
    <p:extLst>
      <p:ext uri="{BB962C8B-B14F-4D97-AF65-F5344CB8AC3E}">
        <p14:creationId xmlns:p14="http://schemas.microsoft.com/office/powerpoint/2010/main" val="3316624883"/>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l" defTabSz="439598" rtl="0" eaLnBrk="1" latinLnBrk="0" hangingPunct="1">
        <a:lnSpc>
          <a:spcPct val="90000"/>
        </a:lnSpc>
        <a:spcBef>
          <a:spcPct val="0"/>
        </a:spcBef>
        <a:buNone/>
        <a:defRPr sz="2115" kern="1200">
          <a:solidFill>
            <a:schemeClr val="tx1"/>
          </a:solidFill>
          <a:latin typeface="+mj-lt"/>
          <a:ea typeface="+mj-ea"/>
          <a:cs typeface="+mj-cs"/>
        </a:defRPr>
      </a:lvl1pPr>
    </p:titleStyle>
    <p:bodyStyle>
      <a:lvl1pPr marL="109899" indent="-109899" algn="l" defTabSz="439598" rtl="0" eaLnBrk="1" latinLnBrk="0" hangingPunct="1">
        <a:lnSpc>
          <a:spcPct val="90000"/>
        </a:lnSpc>
        <a:spcBef>
          <a:spcPts val="481"/>
        </a:spcBef>
        <a:buFont typeface="Arial" panose="020B0604020202020204" pitchFamily="34" charset="0"/>
        <a:buChar char="•"/>
        <a:defRPr sz="1346" kern="1200">
          <a:solidFill>
            <a:schemeClr val="tx1"/>
          </a:solidFill>
          <a:latin typeface="+mn-lt"/>
          <a:ea typeface="+mn-ea"/>
          <a:cs typeface="+mn-cs"/>
        </a:defRPr>
      </a:lvl1pPr>
      <a:lvl2pPr marL="329698" indent="-109899" algn="l" defTabSz="439598" rtl="0" eaLnBrk="1" latinLnBrk="0" hangingPunct="1">
        <a:lnSpc>
          <a:spcPct val="90000"/>
        </a:lnSpc>
        <a:spcBef>
          <a:spcPts val="240"/>
        </a:spcBef>
        <a:buFont typeface="Arial" panose="020B0604020202020204" pitchFamily="34" charset="0"/>
        <a:buChar char="•"/>
        <a:defRPr sz="1154" kern="1200">
          <a:solidFill>
            <a:schemeClr val="tx1"/>
          </a:solidFill>
          <a:latin typeface="+mn-lt"/>
          <a:ea typeface="+mn-ea"/>
          <a:cs typeface="+mn-cs"/>
        </a:defRPr>
      </a:lvl2pPr>
      <a:lvl3pPr marL="549497" indent="-109899" algn="l" defTabSz="439598" rtl="0" eaLnBrk="1" latinLnBrk="0" hangingPunct="1">
        <a:lnSpc>
          <a:spcPct val="90000"/>
        </a:lnSpc>
        <a:spcBef>
          <a:spcPts val="240"/>
        </a:spcBef>
        <a:buFont typeface="Arial" panose="020B0604020202020204" pitchFamily="34" charset="0"/>
        <a:buChar char="•"/>
        <a:defRPr sz="962" kern="1200">
          <a:solidFill>
            <a:schemeClr val="tx1"/>
          </a:solidFill>
          <a:latin typeface="+mn-lt"/>
          <a:ea typeface="+mn-ea"/>
          <a:cs typeface="+mn-cs"/>
        </a:defRPr>
      </a:lvl3pPr>
      <a:lvl4pPr marL="769296" indent="-109899" algn="l" defTabSz="439598" rtl="0" eaLnBrk="1" latinLnBrk="0" hangingPunct="1">
        <a:lnSpc>
          <a:spcPct val="90000"/>
        </a:lnSpc>
        <a:spcBef>
          <a:spcPts val="240"/>
        </a:spcBef>
        <a:buFont typeface="Arial" panose="020B0604020202020204" pitchFamily="34" charset="0"/>
        <a:buChar char="•"/>
        <a:defRPr sz="865" kern="1200">
          <a:solidFill>
            <a:schemeClr val="tx1"/>
          </a:solidFill>
          <a:latin typeface="+mn-lt"/>
          <a:ea typeface="+mn-ea"/>
          <a:cs typeface="+mn-cs"/>
        </a:defRPr>
      </a:lvl4pPr>
      <a:lvl5pPr marL="989095" indent="-109899" algn="l" defTabSz="439598" rtl="0" eaLnBrk="1" latinLnBrk="0" hangingPunct="1">
        <a:lnSpc>
          <a:spcPct val="90000"/>
        </a:lnSpc>
        <a:spcBef>
          <a:spcPts val="240"/>
        </a:spcBef>
        <a:buFont typeface="Arial" panose="020B0604020202020204" pitchFamily="34" charset="0"/>
        <a:buChar char="•"/>
        <a:defRPr sz="865" kern="1200">
          <a:solidFill>
            <a:schemeClr val="tx1"/>
          </a:solidFill>
          <a:latin typeface="+mn-lt"/>
          <a:ea typeface="+mn-ea"/>
          <a:cs typeface="+mn-cs"/>
        </a:defRPr>
      </a:lvl5pPr>
      <a:lvl6pPr marL="1208894" indent="-109899" algn="l" defTabSz="439598" rtl="0" eaLnBrk="1" latinLnBrk="0" hangingPunct="1">
        <a:lnSpc>
          <a:spcPct val="90000"/>
        </a:lnSpc>
        <a:spcBef>
          <a:spcPts val="240"/>
        </a:spcBef>
        <a:buFont typeface="Arial" panose="020B0604020202020204" pitchFamily="34" charset="0"/>
        <a:buChar char="•"/>
        <a:defRPr sz="865" kern="1200">
          <a:solidFill>
            <a:schemeClr val="tx1"/>
          </a:solidFill>
          <a:latin typeface="+mn-lt"/>
          <a:ea typeface="+mn-ea"/>
          <a:cs typeface="+mn-cs"/>
        </a:defRPr>
      </a:lvl6pPr>
      <a:lvl7pPr marL="1428693" indent="-109899" algn="l" defTabSz="439598" rtl="0" eaLnBrk="1" latinLnBrk="0" hangingPunct="1">
        <a:lnSpc>
          <a:spcPct val="90000"/>
        </a:lnSpc>
        <a:spcBef>
          <a:spcPts val="240"/>
        </a:spcBef>
        <a:buFont typeface="Arial" panose="020B0604020202020204" pitchFamily="34" charset="0"/>
        <a:buChar char="•"/>
        <a:defRPr sz="865" kern="1200">
          <a:solidFill>
            <a:schemeClr val="tx1"/>
          </a:solidFill>
          <a:latin typeface="+mn-lt"/>
          <a:ea typeface="+mn-ea"/>
          <a:cs typeface="+mn-cs"/>
        </a:defRPr>
      </a:lvl7pPr>
      <a:lvl8pPr marL="1648492" indent="-109899" algn="l" defTabSz="439598" rtl="0" eaLnBrk="1" latinLnBrk="0" hangingPunct="1">
        <a:lnSpc>
          <a:spcPct val="90000"/>
        </a:lnSpc>
        <a:spcBef>
          <a:spcPts val="240"/>
        </a:spcBef>
        <a:buFont typeface="Arial" panose="020B0604020202020204" pitchFamily="34" charset="0"/>
        <a:buChar char="•"/>
        <a:defRPr sz="865" kern="1200">
          <a:solidFill>
            <a:schemeClr val="tx1"/>
          </a:solidFill>
          <a:latin typeface="+mn-lt"/>
          <a:ea typeface="+mn-ea"/>
          <a:cs typeface="+mn-cs"/>
        </a:defRPr>
      </a:lvl8pPr>
      <a:lvl9pPr marL="1868291" indent="-109899" algn="l" defTabSz="439598" rtl="0" eaLnBrk="1" latinLnBrk="0" hangingPunct="1">
        <a:lnSpc>
          <a:spcPct val="90000"/>
        </a:lnSpc>
        <a:spcBef>
          <a:spcPts val="240"/>
        </a:spcBef>
        <a:buFont typeface="Arial" panose="020B0604020202020204" pitchFamily="34" charset="0"/>
        <a:buChar char="•"/>
        <a:defRPr sz="865" kern="1200">
          <a:solidFill>
            <a:schemeClr val="tx1"/>
          </a:solidFill>
          <a:latin typeface="+mn-lt"/>
          <a:ea typeface="+mn-ea"/>
          <a:cs typeface="+mn-cs"/>
        </a:defRPr>
      </a:lvl9pPr>
    </p:bodyStyle>
    <p:otherStyle>
      <a:defPPr>
        <a:defRPr lang="en-US"/>
      </a:defPPr>
      <a:lvl1pPr marL="0" algn="l" defTabSz="439598" rtl="0" eaLnBrk="1" latinLnBrk="0" hangingPunct="1">
        <a:defRPr sz="865" kern="1200">
          <a:solidFill>
            <a:schemeClr val="tx1"/>
          </a:solidFill>
          <a:latin typeface="+mn-lt"/>
          <a:ea typeface="+mn-ea"/>
          <a:cs typeface="+mn-cs"/>
        </a:defRPr>
      </a:lvl1pPr>
      <a:lvl2pPr marL="219799" algn="l" defTabSz="439598" rtl="0" eaLnBrk="1" latinLnBrk="0" hangingPunct="1">
        <a:defRPr sz="865" kern="1200">
          <a:solidFill>
            <a:schemeClr val="tx1"/>
          </a:solidFill>
          <a:latin typeface="+mn-lt"/>
          <a:ea typeface="+mn-ea"/>
          <a:cs typeface="+mn-cs"/>
        </a:defRPr>
      </a:lvl2pPr>
      <a:lvl3pPr marL="439598" algn="l" defTabSz="439598" rtl="0" eaLnBrk="1" latinLnBrk="0" hangingPunct="1">
        <a:defRPr sz="865" kern="1200">
          <a:solidFill>
            <a:schemeClr val="tx1"/>
          </a:solidFill>
          <a:latin typeface="+mn-lt"/>
          <a:ea typeface="+mn-ea"/>
          <a:cs typeface="+mn-cs"/>
        </a:defRPr>
      </a:lvl3pPr>
      <a:lvl4pPr marL="659397" algn="l" defTabSz="439598" rtl="0" eaLnBrk="1" latinLnBrk="0" hangingPunct="1">
        <a:defRPr sz="865" kern="1200">
          <a:solidFill>
            <a:schemeClr val="tx1"/>
          </a:solidFill>
          <a:latin typeface="+mn-lt"/>
          <a:ea typeface="+mn-ea"/>
          <a:cs typeface="+mn-cs"/>
        </a:defRPr>
      </a:lvl4pPr>
      <a:lvl5pPr marL="879196" algn="l" defTabSz="439598" rtl="0" eaLnBrk="1" latinLnBrk="0" hangingPunct="1">
        <a:defRPr sz="865" kern="1200">
          <a:solidFill>
            <a:schemeClr val="tx1"/>
          </a:solidFill>
          <a:latin typeface="+mn-lt"/>
          <a:ea typeface="+mn-ea"/>
          <a:cs typeface="+mn-cs"/>
        </a:defRPr>
      </a:lvl5pPr>
      <a:lvl6pPr marL="1098995" algn="l" defTabSz="439598" rtl="0" eaLnBrk="1" latinLnBrk="0" hangingPunct="1">
        <a:defRPr sz="865" kern="1200">
          <a:solidFill>
            <a:schemeClr val="tx1"/>
          </a:solidFill>
          <a:latin typeface="+mn-lt"/>
          <a:ea typeface="+mn-ea"/>
          <a:cs typeface="+mn-cs"/>
        </a:defRPr>
      </a:lvl6pPr>
      <a:lvl7pPr marL="1318793" algn="l" defTabSz="439598" rtl="0" eaLnBrk="1" latinLnBrk="0" hangingPunct="1">
        <a:defRPr sz="865" kern="1200">
          <a:solidFill>
            <a:schemeClr val="tx1"/>
          </a:solidFill>
          <a:latin typeface="+mn-lt"/>
          <a:ea typeface="+mn-ea"/>
          <a:cs typeface="+mn-cs"/>
        </a:defRPr>
      </a:lvl7pPr>
      <a:lvl8pPr marL="1538592" algn="l" defTabSz="439598" rtl="0" eaLnBrk="1" latinLnBrk="0" hangingPunct="1">
        <a:defRPr sz="865" kern="1200">
          <a:solidFill>
            <a:schemeClr val="tx1"/>
          </a:solidFill>
          <a:latin typeface="+mn-lt"/>
          <a:ea typeface="+mn-ea"/>
          <a:cs typeface="+mn-cs"/>
        </a:defRPr>
      </a:lvl8pPr>
      <a:lvl9pPr marL="1758391" algn="l" defTabSz="439598" rtl="0" eaLnBrk="1" latinLnBrk="0" hangingPunct="1">
        <a:defRPr sz="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8.xml"/><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highmarksce.com/uvmmed/index.cfm?do=ip.claimCreditApp&amp;eventID=10386" TargetMode="Externa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hemeOverride" Target="../theme/themeOverride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allen.repp@uvmhealth.org"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Suzanne.Lee@uvmhealth.org" TargetMode="Externa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52600" y="228600"/>
            <a:ext cx="8610600" cy="5867400"/>
          </a:xfrm>
        </p:spPr>
        <p:txBody>
          <a:bodyPr/>
          <a:lstStyle/>
          <a:p>
            <a:pPr algn="l" eaLnBrk="1" hangingPunct="1"/>
            <a:r>
              <a:rPr lang="en-US" altLang="en-US" sz="1200" b="1" dirty="0"/>
              <a:t>Title of Program: </a:t>
            </a:r>
            <a:r>
              <a:rPr lang="en-US" altLang="en-US" sz="1200" dirty="0"/>
              <a:t>Medicine Grand Rounds   </a:t>
            </a:r>
            <a:r>
              <a:rPr lang="en-US" altLang="en-US" sz="1200" b="1" dirty="0"/>
              <a:t/>
            </a:r>
            <a:br>
              <a:rPr lang="en-US" altLang="en-US" sz="1200" b="1" dirty="0"/>
            </a:br>
            <a:r>
              <a:rPr lang="en-US" altLang="en-US" sz="800" b="1" dirty="0"/>
              <a:t>       </a:t>
            </a:r>
            <a:r>
              <a:rPr lang="en-US" altLang="en-US" sz="1200" b="1" dirty="0"/>
              <a:t>                                                          </a:t>
            </a:r>
            <a:br>
              <a:rPr lang="en-US" altLang="en-US" sz="1200" b="1" dirty="0"/>
            </a:br>
            <a:r>
              <a:rPr lang="en-US" altLang="en-US" sz="1200" b="1" dirty="0"/>
              <a:t>Title of Talk:</a:t>
            </a:r>
            <a:r>
              <a:rPr lang="en-US" altLang="en-US" sz="1200" dirty="0"/>
              <a:t> Building an Integrated Model of Care for Persons Living with Alzheimer's Disease</a:t>
            </a:r>
            <a:r>
              <a:rPr lang="en-US" altLang="en-US" sz="1200" b="1" dirty="0"/>
              <a:t/>
            </a:r>
            <a:br>
              <a:rPr lang="en-US" altLang="en-US" sz="1200" b="1" dirty="0"/>
            </a:br>
            <a:r>
              <a:rPr lang="en-US" altLang="en-US" sz="800" b="1" dirty="0"/>
              <a:t> </a:t>
            </a:r>
            <a:r>
              <a:rPr lang="en-US" altLang="en-US" sz="1200" b="1" dirty="0"/>
              <a:t/>
            </a:r>
            <a:br>
              <a:rPr lang="en-US" altLang="en-US" sz="1200" b="1" dirty="0"/>
            </a:br>
            <a:r>
              <a:rPr lang="en-US" altLang="en-US" sz="1200" b="1" dirty="0"/>
              <a:t>Speaker/Moderator: </a:t>
            </a:r>
            <a:r>
              <a:rPr lang="en-US" altLang="en-US" sz="1200" dirty="0"/>
              <a:t>Dr. Christopher Callahan</a:t>
            </a:r>
            <a:r>
              <a:rPr lang="en-US" altLang="en-US" sz="1200" b="1" dirty="0"/>
              <a:t/>
            </a:r>
            <a:br>
              <a:rPr lang="en-US" altLang="en-US" sz="1200" b="1" dirty="0"/>
            </a:br>
            <a:r>
              <a:rPr lang="en-US" altLang="en-US" sz="800" b="1" dirty="0"/>
              <a:t/>
            </a:r>
            <a:br>
              <a:rPr lang="en-US" altLang="en-US" sz="800" b="1" dirty="0"/>
            </a:br>
            <a:r>
              <a:rPr lang="en-US" altLang="en-US" sz="1200" b="1" dirty="0"/>
              <a:t>Planning Committee Members: </a:t>
            </a:r>
            <a:r>
              <a:rPr lang="en-US" altLang="en-US" sz="1200" dirty="0"/>
              <a:t>Drs. Ralph Budd, Steve Lidofsky, Marie Wood, Michael LaMantia, Allen Repp, </a:t>
            </a:r>
            <a:br>
              <a:rPr lang="en-US" altLang="en-US" sz="1200" dirty="0"/>
            </a:br>
            <a:r>
              <a:rPr lang="en-US" altLang="en-US" sz="1200" dirty="0"/>
              <a:t>and Heather Wright</a:t>
            </a:r>
            <a:r>
              <a:rPr lang="en-US" altLang="en-US" sz="1200" b="1" dirty="0"/>
              <a:t/>
            </a:r>
            <a:br>
              <a:rPr lang="en-US" altLang="en-US" sz="1200" b="1" dirty="0"/>
            </a:br>
            <a:r>
              <a:rPr lang="en-US" altLang="en-US" sz="800" b="1" dirty="0"/>
              <a:t/>
            </a:r>
            <a:br>
              <a:rPr lang="en-US" altLang="en-US" sz="800" b="1" dirty="0"/>
            </a:br>
            <a:r>
              <a:rPr lang="en-US" altLang="en-US" sz="1200" b="1" dirty="0"/>
              <a:t>Date:</a:t>
            </a:r>
            <a:r>
              <a:rPr lang="en-US" altLang="en-US" sz="1200" dirty="0"/>
              <a:t> 4/5/2019</a:t>
            </a:r>
            <a:r>
              <a:rPr lang="en-US" altLang="en-US" sz="1200" b="1" dirty="0"/>
              <a:t/>
            </a:r>
            <a:br>
              <a:rPr lang="en-US" altLang="en-US" sz="1200" b="1" dirty="0"/>
            </a:br>
            <a:r>
              <a:rPr lang="en-US" altLang="en-US" sz="800" b="1" dirty="0"/>
              <a:t/>
            </a:r>
            <a:br>
              <a:rPr lang="en-US" altLang="en-US" sz="800" b="1" dirty="0"/>
            </a:br>
            <a:r>
              <a:rPr lang="en-US" altLang="en-US" sz="1200" b="1" dirty="0"/>
              <a:t>Workshop #:</a:t>
            </a:r>
            <a:r>
              <a:rPr lang="en-US" altLang="en-US" sz="1200" dirty="0"/>
              <a:t> 19-104-27</a:t>
            </a:r>
            <a:r>
              <a:rPr lang="en-US" altLang="en-US" sz="1200" b="1" dirty="0"/>
              <a:t/>
            </a:r>
            <a:br>
              <a:rPr lang="en-US" altLang="en-US" sz="1200" b="1" dirty="0"/>
            </a:br>
            <a:r>
              <a:rPr lang="en-US" altLang="en-US" sz="800" b="1" dirty="0"/>
              <a:t/>
            </a:r>
            <a:br>
              <a:rPr lang="en-US" altLang="en-US" sz="800" b="1" dirty="0"/>
            </a:br>
            <a:r>
              <a:rPr lang="en-US" altLang="en-US" sz="1200" b="1" dirty="0"/>
              <a:t>Learning Objectives</a:t>
            </a:r>
            <a:br>
              <a:rPr lang="en-US" altLang="en-US" sz="1200" b="1" dirty="0"/>
            </a:br>
            <a:r>
              <a:rPr lang="en-US" altLang="en-US" sz="1100" dirty="0"/>
              <a:t>1) Understand the public health perspective of Alzheimer's disease and related dementias </a:t>
            </a:r>
            <a:br>
              <a:rPr lang="en-US" altLang="en-US" sz="1100" dirty="0"/>
            </a:br>
            <a:r>
              <a:rPr lang="en-US" altLang="en-US" sz="1100" dirty="0"/>
              <a:t>2) Review the interface of medical and social care for persons living with dementia </a:t>
            </a:r>
            <a:br>
              <a:rPr lang="en-US" altLang="en-US" sz="1100" dirty="0"/>
            </a:br>
            <a:r>
              <a:rPr lang="en-US" altLang="en-US" sz="1100" dirty="0"/>
              <a:t>3) Describe the next generation of models of care for persons living with dementia </a:t>
            </a:r>
            <a:br>
              <a:rPr lang="en-US" altLang="en-US" sz="1100" dirty="0"/>
            </a:br>
            <a:r>
              <a:rPr lang="en-US" altLang="en-US" sz="1100" dirty="0"/>
              <a:t/>
            </a:r>
            <a:br>
              <a:rPr lang="en-US" altLang="en-US" sz="1100" dirty="0"/>
            </a:br>
            <a:r>
              <a:rPr lang="en-US" altLang="en-US" sz="1200" b="1" u="sng" dirty="0"/>
              <a:t>DISCLOSURE</a:t>
            </a:r>
            <a:r>
              <a:rPr lang="en-US" altLang="en-US" sz="1200" b="1" dirty="0"/>
              <a:t>:  </a:t>
            </a:r>
            <a:br>
              <a:rPr lang="en-US" altLang="en-US" sz="1200" b="1" dirty="0"/>
            </a:br>
            <a:r>
              <a:rPr lang="en-US" altLang="en-US" sz="1200" b="1" dirty="0"/>
              <a:t>Is there anything to disclose?                  Yes    or            No </a:t>
            </a:r>
            <a:br>
              <a:rPr lang="en-US" altLang="en-US" sz="1200" b="1" dirty="0"/>
            </a:br>
            <a:r>
              <a:rPr lang="en-US" altLang="en-US" sz="1200" b="1" dirty="0"/>
              <a:t>Please list the Potential Conflict of Interest (</a:t>
            </a:r>
            <a:r>
              <a:rPr lang="en-US" altLang="en-US" sz="1200" b="1" i="1" dirty="0"/>
              <a:t>if applicable</a:t>
            </a:r>
            <a:r>
              <a:rPr lang="en-US" altLang="en-US" sz="1200" b="1" dirty="0"/>
              <a:t>): </a:t>
            </a:r>
            <a:r>
              <a:rPr lang="en-US" altLang="en-US" sz="1100" dirty="0"/>
              <a:t>N/A</a:t>
            </a:r>
            <a:r>
              <a:rPr lang="en-US" altLang="en-US" sz="1200" b="1" dirty="0"/>
              <a:t/>
            </a:r>
            <a:br>
              <a:rPr lang="en-US" altLang="en-US" sz="1200" b="1" dirty="0"/>
            </a:br>
            <a:r>
              <a:rPr lang="en-US" altLang="en-US" sz="800" b="1" dirty="0"/>
              <a:t/>
            </a:r>
            <a:br>
              <a:rPr lang="en-US" altLang="en-US" sz="800" b="1" dirty="0"/>
            </a:br>
            <a:r>
              <a:rPr lang="en-US" altLang="en-US" sz="1200" b="1" dirty="0"/>
              <a:t>All Potential Conflicts of Interest have been resolved prior to the start of this program. </a:t>
            </a:r>
            <a:br>
              <a:rPr lang="en-US" altLang="en-US" sz="1200" b="1" dirty="0"/>
            </a:br>
            <a:r>
              <a:rPr lang="en-US" altLang="en-US" sz="1200" b="1" dirty="0"/>
              <a:t>      Yes   or        No    (</a:t>
            </a:r>
            <a:r>
              <a:rPr lang="en-US" altLang="en-US" sz="1200" b="1" i="1" dirty="0"/>
              <a:t>If no, credit will not be awarded for this activity.)</a:t>
            </a:r>
            <a:br>
              <a:rPr lang="en-US" altLang="en-US" sz="1200" b="1" i="1" dirty="0"/>
            </a:br>
            <a:r>
              <a:rPr lang="en-US" altLang="en-US" sz="1200" b="1" i="1" dirty="0"/>
              <a:t/>
            </a:r>
            <a:br>
              <a:rPr lang="en-US" altLang="en-US" sz="1200" b="1" i="1" dirty="0"/>
            </a:br>
            <a:r>
              <a:rPr lang="en-US" altLang="en-US" sz="1200" b="1" dirty="0"/>
              <a:t>All recommendations involving clinical medicine made during this talk were based on evidence that is accepted within the profession of medicine as adequate justification for their indications and contraindications in the care of patients</a:t>
            </a:r>
            <a:r>
              <a:rPr lang="en-US" altLang="en-US" sz="1200" dirty="0"/>
              <a:t>.                  </a:t>
            </a:r>
            <a:r>
              <a:rPr lang="en-US" altLang="en-US" sz="1200" b="1" dirty="0"/>
              <a:t> Yes </a:t>
            </a:r>
            <a:r>
              <a:rPr lang="en-US" altLang="en-US" sz="1200" dirty="0"/>
              <a:t/>
            </a:r>
            <a:br>
              <a:rPr lang="en-US" altLang="en-US" sz="1200" dirty="0"/>
            </a:br>
            <a:r>
              <a:rPr lang="en-US" altLang="en-US" sz="800" dirty="0"/>
              <a:t/>
            </a:r>
            <a:br>
              <a:rPr lang="en-US" altLang="en-US" sz="800" dirty="0"/>
            </a:br>
            <a:r>
              <a:rPr lang="en-US" altLang="en-US" sz="1200" b="1" u="sng" dirty="0"/>
              <a:t>COMMERCIAL SUPPORT ORGANIZATIONS </a:t>
            </a:r>
            <a:r>
              <a:rPr lang="en-US" altLang="en-US" sz="1200" i="1" u="sng" dirty="0"/>
              <a:t>(if applicable)</a:t>
            </a:r>
            <a:r>
              <a:rPr lang="en-US" altLang="en-US" sz="1200" b="1" dirty="0"/>
              <a:t>:</a:t>
            </a:r>
            <a:r>
              <a:rPr lang="en-US" altLang="en-US" sz="1200" dirty="0"/>
              <a:t>______________________________________________________________</a:t>
            </a:r>
            <a:r>
              <a:rPr lang="en-US" altLang="en-US" sz="1200" i="1" dirty="0"/>
              <a:t/>
            </a:r>
            <a:br>
              <a:rPr lang="en-US" altLang="en-US" sz="1200" i="1" dirty="0"/>
            </a:br>
            <a:r>
              <a:rPr lang="en-US" altLang="en-US" sz="800" dirty="0"/>
              <a:t/>
            </a:r>
            <a:br>
              <a:rPr lang="en-US" altLang="en-US" sz="800" dirty="0"/>
            </a:br>
            <a:endParaRPr lang="en-US" altLang="en-US" sz="800" dirty="0"/>
          </a:p>
        </p:txBody>
      </p:sp>
      <p:sp>
        <p:nvSpPr>
          <p:cNvPr id="2051" name="Rectangle 3"/>
          <p:cNvSpPr>
            <a:spLocks noGrp="1" noChangeArrowheads="1"/>
          </p:cNvSpPr>
          <p:nvPr>
            <p:ph type="subTitle" idx="1"/>
          </p:nvPr>
        </p:nvSpPr>
        <p:spPr>
          <a:xfrm>
            <a:off x="1828801" y="5600700"/>
            <a:ext cx="8221663" cy="762000"/>
          </a:xfrm>
        </p:spPr>
        <p:txBody>
          <a:bodyPr/>
          <a:lstStyle/>
          <a:p>
            <a:pPr algn="l" eaLnBrk="1" hangingPunct="1">
              <a:lnSpc>
                <a:spcPct val="90000"/>
              </a:lnSpc>
              <a:buFont typeface="Arial" charset="0"/>
              <a:buNone/>
              <a:defRPr/>
            </a:pPr>
            <a:r>
              <a:rPr lang="en-US" sz="1000" dirty="0">
                <a:solidFill>
                  <a:schemeClr val="tx1"/>
                </a:solidFill>
              </a:rPr>
              <a:t>The University of Vermont College of Medicine is accredited by the Accreditation Council for Continuing Medical Education (ACCME) to provide continuing medical education for physicians. </a:t>
            </a:r>
            <a:br>
              <a:rPr lang="en-US" sz="1000" dirty="0">
                <a:solidFill>
                  <a:schemeClr val="tx1"/>
                </a:solidFill>
              </a:rPr>
            </a:br>
            <a:endParaRPr lang="en-US" sz="1000" dirty="0">
              <a:solidFill>
                <a:schemeClr val="tx1"/>
              </a:solidFill>
            </a:endParaRPr>
          </a:p>
          <a:p>
            <a:pPr algn="l" eaLnBrk="1" hangingPunct="1">
              <a:lnSpc>
                <a:spcPct val="90000"/>
              </a:lnSpc>
              <a:buFont typeface="Arial" charset="0"/>
              <a:buNone/>
              <a:defRPr/>
            </a:pPr>
            <a:r>
              <a:rPr lang="en-US" sz="1000" dirty="0">
                <a:solidFill>
                  <a:schemeClr val="tx1"/>
                </a:solidFill>
              </a:rPr>
              <a:t>The University of Vermont designates this live activity for a maximum of 1 </a:t>
            </a:r>
            <a:r>
              <a:rPr lang="en-US" sz="1000" i="1" dirty="0">
                <a:solidFill>
                  <a:schemeClr val="tx1"/>
                </a:solidFill>
              </a:rPr>
              <a:t>AMA PRA Category 1 </a:t>
            </a:r>
            <a:r>
              <a:rPr lang="en-US" sz="1000" i="1" dirty="0" err="1">
                <a:solidFill>
                  <a:schemeClr val="tx1"/>
                </a:solidFill>
              </a:rPr>
              <a:t>Credits</a:t>
            </a:r>
            <a:r>
              <a:rPr lang="en-US" sz="1000" i="1" baseline="14000" dirty="0" err="1">
                <a:solidFill>
                  <a:schemeClr val="tx1"/>
                </a:solidFill>
              </a:rPr>
              <a:t>TM</a:t>
            </a:r>
            <a:r>
              <a:rPr lang="en-US" sz="1000" dirty="0">
                <a:solidFill>
                  <a:schemeClr val="tx1"/>
                </a:solidFill>
              </a:rPr>
              <a:t>. Physicians should claim only the credit commensurate with the extent of their participation in the activity.</a:t>
            </a:r>
          </a:p>
          <a:p>
            <a:pPr marL="171450" indent="-171450" algn="l" eaLnBrk="1" hangingPunct="1">
              <a:lnSpc>
                <a:spcPct val="90000"/>
              </a:lnSpc>
              <a:buFont typeface="Arial" charset="0"/>
              <a:buChar char="•"/>
              <a:defRPr/>
            </a:pPr>
            <a:r>
              <a:rPr lang="en-US" sz="1200" b="1" i="1" dirty="0">
                <a:solidFill>
                  <a:srgbClr val="FF0000"/>
                </a:solidFill>
              </a:rPr>
              <a:t>In order to receive CME credit participants must fill out an evaluation form.</a:t>
            </a:r>
          </a:p>
          <a:p>
            <a:pPr algn="r" eaLnBrk="1" hangingPunct="1">
              <a:lnSpc>
                <a:spcPct val="90000"/>
              </a:lnSpc>
              <a:buFont typeface="Arial" charset="0"/>
              <a:buNone/>
              <a:defRPr/>
            </a:pPr>
            <a:r>
              <a:rPr lang="en-US" sz="1200" b="1" i="1" dirty="0">
                <a:solidFill>
                  <a:schemeClr val="tx1"/>
                </a:solidFill>
              </a:rPr>
              <a:t>This slide was presented at the start of the program.</a:t>
            </a:r>
            <a:endParaRPr lang="en-US" sz="1200" dirty="0">
              <a:solidFill>
                <a:schemeClr val="tx1"/>
              </a:solidFill>
            </a:endParaRPr>
          </a:p>
        </p:txBody>
      </p:sp>
      <p:sp>
        <p:nvSpPr>
          <p:cNvPr id="7" name="Rectangle 6"/>
          <p:cNvSpPr/>
          <p:nvPr/>
        </p:nvSpPr>
        <p:spPr>
          <a:xfrm>
            <a:off x="1905000" y="4429833"/>
            <a:ext cx="114300" cy="1127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en-US" dirty="0">
                <a:solidFill>
                  <a:prstClr val="black"/>
                </a:solidFill>
                <a:latin typeface="Calibri"/>
              </a:rPr>
              <a:t>x</a:t>
            </a:r>
          </a:p>
        </p:txBody>
      </p:sp>
      <p:sp>
        <p:nvSpPr>
          <p:cNvPr id="9" name="Rectangle 8"/>
          <p:cNvSpPr/>
          <p:nvPr/>
        </p:nvSpPr>
        <p:spPr>
          <a:xfrm>
            <a:off x="2590800" y="4429833"/>
            <a:ext cx="114300" cy="1127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en-US">
              <a:solidFill>
                <a:prstClr val="black"/>
              </a:solidFill>
              <a:latin typeface="Calibri"/>
            </a:endParaRPr>
          </a:p>
        </p:txBody>
      </p:sp>
      <p:sp>
        <p:nvSpPr>
          <p:cNvPr id="10" name="Rectangle 9"/>
          <p:cNvSpPr/>
          <p:nvPr/>
        </p:nvSpPr>
        <p:spPr>
          <a:xfrm>
            <a:off x="5029200" y="3780532"/>
            <a:ext cx="152400" cy="1127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en-US" dirty="0">
                <a:solidFill>
                  <a:prstClr val="black"/>
                </a:solidFill>
                <a:latin typeface="Calibri"/>
              </a:rPr>
              <a:t>x</a:t>
            </a:r>
          </a:p>
        </p:txBody>
      </p:sp>
      <p:sp>
        <p:nvSpPr>
          <p:cNvPr id="11" name="Rectangle 10"/>
          <p:cNvSpPr/>
          <p:nvPr/>
        </p:nvSpPr>
        <p:spPr>
          <a:xfrm>
            <a:off x="4114800" y="3780532"/>
            <a:ext cx="114300" cy="1127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en-US">
              <a:solidFill>
                <a:prstClr val="black"/>
              </a:solidFill>
              <a:latin typeface="Calibri"/>
            </a:endParaRPr>
          </a:p>
        </p:txBody>
      </p:sp>
      <p:sp>
        <p:nvSpPr>
          <p:cNvPr id="8" name="Rectangle 7"/>
          <p:cNvSpPr/>
          <p:nvPr/>
        </p:nvSpPr>
        <p:spPr>
          <a:xfrm>
            <a:off x="8839200" y="5015267"/>
            <a:ext cx="114300" cy="1127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en-US" dirty="0">
                <a:solidFill>
                  <a:prstClr val="black"/>
                </a:solidFill>
                <a:latin typeface="Calibri"/>
              </a:rPr>
              <a:t>x</a:t>
            </a:r>
          </a:p>
        </p:txBody>
      </p:sp>
      <p:sp>
        <p:nvSpPr>
          <p:cNvPr id="13" name="Rectangle 12"/>
          <p:cNvSpPr/>
          <p:nvPr/>
        </p:nvSpPr>
        <p:spPr>
          <a:xfrm>
            <a:off x="6477000" y="6629401"/>
            <a:ext cx="114300" cy="11271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en-US" dirty="0">
                <a:solidFill>
                  <a:prstClr val="black"/>
                </a:solidFill>
                <a:latin typeface="Calibri"/>
              </a:rPr>
              <a:t>x</a:t>
            </a:r>
          </a:p>
        </p:txBody>
      </p:sp>
      <p:pic>
        <p:nvPicPr>
          <p:cNvPr id="1026" name="Picture 5"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0147" y="228600"/>
            <a:ext cx="2542674" cy="254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49775"/>
      </p:ext>
    </p:extLst>
  </p:cSld>
  <p:clrMapOvr>
    <a:masterClrMapping/>
  </p:clrMapOvr>
  <p:transition spd="slow" advClick="0" advTm="801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3897858" y="3640052"/>
            <a:ext cx="2952567" cy="3217949"/>
          </a:xfrm>
          <a:prstGeom prst="triangle">
            <a:avLst>
              <a:gd name="adj" fmla="val 0"/>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51435" tIns="25717" rIns="51435" bIns="25717" numCol="1" spcCol="0" rtlCol="0" fromWordArt="0" anchor="ctr" anchorCtr="0" forceAA="0" compatLnSpc="1">
            <a:prstTxWarp prst="textNoShape">
              <a:avLst/>
            </a:prstTxWarp>
            <a:noAutofit/>
          </a:bodyPr>
          <a:lstStyle/>
          <a:p>
            <a:pPr algn="ctr" defTabSz="293065"/>
            <a:endParaRPr lang="en-US" sz="1013">
              <a:solidFill>
                <a:prstClr val="white"/>
              </a:solidFill>
              <a:latin typeface="Calibri" panose="020F0502020204030204"/>
            </a:endParaRPr>
          </a:p>
        </p:txBody>
      </p:sp>
      <p:sp>
        <p:nvSpPr>
          <p:cNvPr id="5" name="Isosceles Triangle 4"/>
          <p:cNvSpPr/>
          <p:nvPr/>
        </p:nvSpPr>
        <p:spPr>
          <a:xfrm rot="5400000">
            <a:off x="3959371" y="-61509"/>
            <a:ext cx="2511128" cy="2634152"/>
          </a:xfrm>
          <a:prstGeom prst="triangle">
            <a:avLst>
              <a:gd name="adj" fmla="val 0"/>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293065"/>
            <a:endParaRPr lang="en-US" sz="1154" dirty="0">
              <a:solidFill>
                <a:prstClr val="white"/>
              </a:solidFill>
              <a:latin typeface="Calibri" panose="020F0502020204030204"/>
            </a:endParaRPr>
          </a:p>
        </p:txBody>
      </p:sp>
      <p:sp>
        <p:nvSpPr>
          <p:cNvPr id="6" name="Isosceles Triangle 5"/>
          <p:cNvSpPr/>
          <p:nvPr/>
        </p:nvSpPr>
        <p:spPr>
          <a:xfrm rot="16200000">
            <a:off x="4702941" y="280421"/>
            <a:ext cx="3871623" cy="3310780"/>
          </a:xfrm>
          <a:prstGeom prst="triangle">
            <a:avLst>
              <a:gd name="adj" fmla="val 100000"/>
            </a:avLst>
          </a:prstGeom>
          <a:solidFill>
            <a:srgbClr val="5B9BD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3065"/>
            <a:endParaRPr lang="en-US" sz="1154">
              <a:solidFill>
                <a:prstClr val="white"/>
              </a:solidFill>
              <a:latin typeface="Calibri" panose="020F0502020204030204"/>
            </a:endParaRPr>
          </a:p>
        </p:txBody>
      </p:sp>
      <p:sp>
        <p:nvSpPr>
          <p:cNvPr id="12" name="TextBox 11"/>
          <p:cNvSpPr txBox="1"/>
          <p:nvPr/>
        </p:nvSpPr>
        <p:spPr>
          <a:xfrm>
            <a:off x="4332932" y="1220967"/>
            <a:ext cx="3369000" cy="1118319"/>
          </a:xfrm>
          <a:prstGeom prst="rect">
            <a:avLst/>
          </a:prstGeom>
          <a:solidFill>
            <a:srgbClr val="FFFFFF">
              <a:alpha val="76863"/>
            </a:srgbClr>
          </a:solidFill>
        </p:spPr>
        <p:txBody>
          <a:bodyPr wrap="none" rtlCol="0">
            <a:spAutoFit/>
          </a:bodyPr>
          <a:lstStyle/>
          <a:p>
            <a:pPr algn="ctr" defTabSz="293065"/>
            <a:r>
              <a:rPr lang="en-US" sz="3077" b="1" dirty="0">
                <a:solidFill>
                  <a:srgbClr val="70AD47">
                    <a:lumMod val="50000"/>
                  </a:srgbClr>
                </a:solidFill>
                <a:latin typeface="Microsoft Tai Le" panose="020B0502040204020203" pitchFamily="34" charset="0"/>
                <a:cs typeface="Microsoft Tai Le" panose="020B0502040204020203" pitchFamily="34" charset="0"/>
              </a:rPr>
              <a:t>StorySlam R</a:t>
            </a:r>
            <a:r>
              <a:rPr lang="en-US" sz="3077" b="1" baseline="-25000" dirty="0">
                <a:solidFill>
                  <a:srgbClr val="70AD47">
                    <a:lumMod val="50000"/>
                  </a:srgbClr>
                </a:solidFill>
                <a:latin typeface="Microsoft Tai Le" panose="020B0502040204020203" pitchFamily="34" charset="0"/>
                <a:cs typeface="Microsoft Tai Le" panose="020B0502040204020203" pitchFamily="34" charset="0"/>
              </a:rPr>
              <a:t>x</a:t>
            </a:r>
          </a:p>
          <a:p>
            <a:pPr defTabSz="293065"/>
            <a:r>
              <a:rPr lang="en-US" sz="2308" b="1" dirty="0">
                <a:solidFill>
                  <a:srgbClr val="70AD47">
                    <a:lumMod val="50000"/>
                  </a:srgbClr>
                </a:solidFill>
                <a:latin typeface="Microsoft Tai Le" panose="020B0502040204020203" pitchFamily="34" charset="0"/>
                <a:cs typeface="Microsoft Tai Le" panose="020B0502040204020203" pitchFamily="34" charset="0"/>
              </a:rPr>
              <a:t>Storytelling Workshop</a:t>
            </a:r>
          </a:p>
          <a:p>
            <a:pPr algn="ctr" defTabSz="293065"/>
            <a:r>
              <a:rPr lang="en-US" sz="1282" b="1" dirty="0">
                <a:solidFill>
                  <a:srgbClr val="70AD47">
                    <a:lumMod val="50000"/>
                  </a:srgbClr>
                </a:solidFill>
                <a:latin typeface="Microsoft Tai Le" panose="020B0502040204020203" pitchFamily="34" charset="0"/>
                <a:cs typeface="Microsoft Tai Le" panose="020B0502040204020203" pitchFamily="34" charset="0"/>
              </a:rPr>
              <a:t>with Susanne Schmidt</a:t>
            </a:r>
            <a:endParaRPr lang="en-US" sz="1154" b="1" dirty="0">
              <a:solidFill>
                <a:srgbClr val="70AD47">
                  <a:lumMod val="50000"/>
                </a:srgbClr>
              </a:solidFill>
              <a:latin typeface="Microsoft Tai Le" panose="020B0502040204020203" pitchFamily="34" charset="0"/>
              <a:cs typeface="Microsoft Tai Le" panose="020B0502040204020203" pitchFamily="34" charset="0"/>
            </a:endParaRPr>
          </a:p>
        </p:txBody>
      </p:sp>
      <p:sp>
        <p:nvSpPr>
          <p:cNvPr id="14" name="TextBox 13"/>
          <p:cNvSpPr txBox="1"/>
          <p:nvPr/>
        </p:nvSpPr>
        <p:spPr>
          <a:xfrm>
            <a:off x="4043187" y="2415739"/>
            <a:ext cx="4098537" cy="3426707"/>
          </a:xfrm>
          <a:prstGeom prst="rect">
            <a:avLst/>
          </a:prstGeom>
          <a:solidFill>
            <a:srgbClr val="FFFFFF">
              <a:alpha val="76078"/>
            </a:srgbClr>
          </a:solidFill>
        </p:spPr>
        <p:txBody>
          <a:bodyPr wrap="square" rtlCol="0">
            <a:spAutoFit/>
          </a:bodyPr>
          <a:lstStyle/>
          <a:p>
            <a:pPr defTabSz="293065"/>
            <a:endParaRPr lang="en-US" sz="1154" dirty="0">
              <a:solidFill>
                <a:prstClr val="black"/>
              </a:solidFill>
              <a:latin typeface="Calibri" panose="020F0502020204030204"/>
            </a:endParaRPr>
          </a:p>
          <a:p>
            <a:pPr defTabSz="293065"/>
            <a:r>
              <a:rPr lang="en-US" sz="1282" dirty="0">
                <a:solidFill>
                  <a:prstClr val="black"/>
                </a:solidFill>
                <a:latin typeface="Calibri" panose="020F0502020204030204"/>
              </a:rPr>
              <a:t>The UVM Larner College of Medicine will be hosting a </a:t>
            </a:r>
          </a:p>
          <a:p>
            <a:pPr defTabSz="293065"/>
            <a:r>
              <a:rPr lang="en-US" sz="1282" dirty="0">
                <a:solidFill>
                  <a:prstClr val="black"/>
                </a:solidFill>
                <a:latin typeface="Calibri" panose="020F0502020204030204"/>
              </a:rPr>
              <a:t>Moth-style StorySlam for all members of the UVM Medical Center community on May 16</a:t>
            </a:r>
            <a:r>
              <a:rPr lang="en-US" sz="1282" baseline="30000" dirty="0">
                <a:solidFill>
                  <a:prstClr val="black"/>
                </a:solidFill>
                <a:latin typeface="Calibri" panose="020F0502020204030204"/>
              </a:rPr>
              <a:t>th</a:t>
            </a:r>
            <a:r>
              <a:rPr lang="en-US" sz="1282" dirty="0">
                <a:solidFill>
                  <a:prstClr val="black"/>
                </a:solidFill>
                <a:latin typeface="Calibri" panose="020F0502020204030204"/>
              </a:rPr>
              <a:t>, 2019. </a:t>
            </a:r>
          </a:p>
          <a:p>
            <a:pPr defTabSz="293065"/>
            <a:endParaRPr lang="en-US" sz="1282" dirty="0">
              <a:solidFill>
                <a:prstClr val="black"/>
              </a:solidFill>
              <a:latin typeface="Calibri" panose="020F0502020204030204"/>
            </a:endParaRPr>
          </a:p>
          <a:p>
            <a:pPr defTabSz="293065"/>
            <a:r>
              <a:rPr lang="en-US" sz="1282" dirty="0">
                <a:solidFill>
                  <a:prstClr val="black"/>
                </a:solidFill>
                <a:latin typeface="Calibri" panose="020F0502020204030204"/>
              </a:rPr>
              <a:t>In preparation for this event, we are hosting a storytelling workshop with Moth producer and StorySlam winner, Susanne Schmidt. In this workshop, you will learn how to take your story </a:t>
            </a:r>
            <a:r>
              <a:rPr lang="en-US" sz="1282" b="1" dirty="0">
                <a:solidFill>
                  <a:prstClr val="black"/>
                </a:solidFill>
                <a:latin typeface="Calibri" panose="020F0502020204030204"/>
              </a:rPr>
              <a:t>from the page, to the stage</a:t>
            </a:r>
            <a:r>
              <a:rPr lang="en-US" sz="1282" dirty="0">
                <a:solidFill>
                  <a:prstClr val="black"/>
                </a:solidFill>
                <a:latin typeface="Calibri" panose="020F0502020204030204"/>
              </a:rPr>
              <a:t>. </a:t>
            </a:r>
          </a:p>
          <a:p>
            <a:pPr defTabSz="293065"/>
            <a:endParaRPr lang="en-US" sz="1282" dirty="0">
              <a:solidFill>
                <a:prstClr val="black"/>
              </a:solidFill>
              <a:latin typeface="Calibri" panose="020F0502020204030204"/>
            </a:endParaRPr>
          </a:p>
          <a:p>
            <a:pPr defTabSz="293065"/>
            <a:r>
              <a:rPr lang="en-US" sz="1282" dirty="0">
                <a:solidFill>
                  <a:prstClr val="black"/>
                </a:solidFill>
                <a:latin typeface="Calibri" panose="020F0502020204030204"/>
              </a:rPr>
              <a:t>The theme is </a:t>
            </a:r>
            <a:r>
              <a:rPr lang="en-US" sz="1282" b="1" dirty="0">
                <a:solidFill>
                  <a:prstClr val="black"/>
                </a:solidFill>
                <a:latin typeface="Calibri" panose="020F0502020204030204"/>
              </a:rPr>
              <a:t>resilience.</a:t>
            </a:r>
            <a:r>
              <a:rPr lang="en-US" sz="1282" dirty="0">
                <a:solidFill>
                  <a:prstClr val="black"/>
                </a:solidFill>
                <a:latin typeface="Calibri" panose="020F0502020204030204"/>
              </a:rPr>
              <a:t> We want you to tell us about a time when you understood what it meant to struggle and prevail, went the distance to strive for the impossible, or bounced back after a fall.</a:t>
            </a:r>
          </a:p>
          <a:p>
            <a:pPr defTabSz="293065"/>
            <a:endParaRPr lang="en-US" sz="1282" dirty="0">
              <a:solidFill>
                <a:prstClr val="black"/>
              </a:solidFill>
              <a:latin typeface="Calibri" panose="020F0502020204030204"/>
            </a:endParaRPr>
          </a:p>
          <a:p>
            <a:pPr defTabSz="293065"/>
            <a:r>
              <a:rPr lang="en-US" sz="1282" dirty="0">
                <a:solidFill>
                  <a:prstClr val="black"/>
                </a:solidFill>
                <a:latin typeface="Calibri" panose="020F0502020204030204"/>
              </a:rPr>
              <a:t>For more information, visit storyslamrxworkshop.eventbrite.com</a:t>
            </a:r>
            <a:endParaRPr lang="en-US" sz="1154" dirty="0">
              <a:solidFill>
                <a:prstClr val="black"/>
              </a:solidFill>
              <a:latin typeface="Calibri" panose="020F0502020204030204"/>
            </a:endParaRPr>
          </a:p>
        </p:txBody>
      </p:sp>
      <p:sp>
        <p:nvSpPr>
          <p:cNvPr id="15" name="TextBox 14"/>
          <p:cNvSpPr txBox="1"/>
          <p:nvPr/>
        </p:nvSpPr>
        <p:spPr>
          <a:xfrm>
            <a:off x="6024871" y="111447"/>
            <a:ext cx="2183611" cy="802336"/>
          </a:xfrm>
          <a:prstGeom prst="rect">
            <a:avLst/>
          </a:prstGeom>
          <a:solidFill>
            <a:srgbClr val="FFFFFF">
              <a:alpha val="74902"/>
            </a:srgbClr>
          </a:solidFill>
        </p:spPr>
        <p:txBody>
          <a:bodyPr wrap="none" rtlCol="0">
            <a:spAutoFit/>
          </a:bodyPr>
          <a:lstStyle/>
          <a:p>
            <a:pPr algn="r" defTabSz="293065"/>
            <a:r>
              <a:rPr lang="en-US" sz="1538" b="1" dirty="0">
                <a:solidFill>
                  <a:srgbClr val="70AD47">
                    <a:lumMod val="50000"/>
                  </a:srgbClr>
                </a:solidFill>
                <a:latin typeface="Microsoft Tai Le" panose="020B0502040204020203" pitchFamily="34" charset="0"/>
                <a:cs typeface="Microsoft Tai Le" panose="020B0502040204020203" pitchFamily="34" charset="0"/>
              </a:rPr>
              <a:t>Tuesday, April 30</a:t>
            </a:r>
            <a:r>
              <a:rPr lang="en-US" sz="1538" b="1" baseline="30000" dirty="0">
                <a:solidFill>
                  <a:srgbClr val="70AD47">
                    <a:lumMod val="50000"/>
                  </a:srgbClr>
                </a:solidFill>
                <a:latin typeface="Microsoft Tai Le" panose="020B0502040204020203" pitchFamily="34" charset="0"/>
                <a:cs typeface="Microsoft Tai Le" panose="020B0502040204020203" pitchFamily="34" charset="0"/>
              </a:rPr>
              <a:t>th</a:t>
            </a:r>
            <a:endParaRPr lang="en-US" sz="1538" b="1" dirty="0">
              <a:solidFill>
                <a:srgbClr val="70AD47">
                  <a:lumMod val="50000"/>
                </a:srgbClr>
              </a:solidFill>
              <a:latin typeface="Microsoft Tai Le" panose="020B0502040204020203" pitchFamily="34" charset="0"/>
              <a:cs typeface="Microsoft Tai Le" panose="020B0502040204020203" pitchFamily="34" charset="0"/>
            </a:endParaRPr>
          </a:p>
          <a:p>
            <a:pPr algn="r" defTabSz="293065"/>
            <a:r>
              <a:rPr lang="en-US" sz="1538" b="1" dirty="0">
                <a:solidFill>
                  <a:srgbClr val="70AD47">
                    <a:lumMod val="50000"/>
                  </a:srgbClr>
                </a:solidFill>
                <a:latin typeface="Microsoft Tai Le" panose="020B0502040204020203" pitchFamily="34" charset="0"/>
                <a:cs typeface="Microsoft Tai Le" panose="020B0502040204020203" pitchFamily="34" charset="0"/>
              </a:rPr>
              <a:t>5:30-8:30 pm</a:t>
            </a:r>
          </a:p>
          <a:p>
            <a:pPr algn="r" defTabSz="293065"/>
            <a:r>
              <a:rPr lang="en-US" sz="1538" b="1" dirty="0">
                <a:solidFill>
                  <a:srgbClr val="70AD47">
                    <a:lumMod val="50000"/>
                  </a:srgbClr>
                </a:solidFill>
                <a:latin typeface="Microsoft Tai Le" panose="020B0502040204020203" pitchFamily="34" charset="0"/>
                <a:cs typeface="Microsoft Tai Le" panose="020B0502040204020203" pitchFamily="34" charset="0"/>
              </a:rPr>
              <a:t>The Larner Classroom</a:t>
            </a:r>
          </a:p>
        </p:txBody>
      </p:sp>
      <p:grpSp>
        <p:nvGrpSpPr>
          <p:cNvPr id="2" name="Group 1"/>
          <p:cNvGrpSpPr/>
          <p:nvPr/>
        </p:nvGrpSpPr>
        <p:grpSpPr>
          <a:xfrm>
            <a:off x="6947095" y="5828820"/>
            <a:ext cx="1250378" cy="979514"/>
            <a:chOff x="4756668" y="9092690"/>
            <a:chExt cx="1950532" cy="1527996"/>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4519" b="24519"/>
            <a:stretch/>
          </p:blipFill>
          <p:spPr>
            <a:xfrm>
              <a:off x="4767957" y="10064978"/>
              <a:ext cx="1065259" cy="54287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927" y="10077813"/>
              <a:ext cx="885273" cy="54287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6668" y="9092690"/>
              <a:ext cx="1950532" cy="911017"/>
            </a:xfrm>
            <a:prstGeom prst="rect">
              <a:avLst/>
            </a:prstGeom>
          </p:spPr>
        </p:pic>
      </p:grpSp>
      <p:pic>
        <p:nvPicPr>
          <p:cNvPr id="3" name="Picture 2"/>
          <p:cNvPicPr>
            <a:picLocks noChangeAspect="1"/>
          </p:cNvPicPr>
          <p:nvPr/>
        </p:nvPicPr>
        <p:blipFill>
          <a:blip r:embed="rId5"/>
          <a:stretch>
            <a:fillRect/>
          </a:stretch>
        </p:blipFill>
        <p:spPr>
          <a:xfrm>
            <a:off x="4043187" y="5962345"/>
            <a:ext cx="845990" cy="845990"/>
          </a:xfrm>
          <a:prstGeom prst="rect">
            <a:avLst/>
          </a:prstGeom>
        </p:spPr>
      </p:pic>
    </p:spTree>
    <p:extLst>
      <p:ext uri="{BB962C8B-B14F-4D97-AF65-F5344CB8AC3E}">
        <p14:creationId xmlns:p14="http://schemas.microsoft.com/office/powerpoint/2010/main" val="4178027244"/>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897858" y="0"/>
            <a:ext cx="4396284" cy="6878114"/>
            <a:chOff x="0" y="-31376"/>
            <a:chExt cx="6858000" cy="1072953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7976"/>
              <a:ext cx="6858000" cy="7390187"/>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1266"/>
            <a:stretch/>
          </p:blipFill>
          <p:spPr>
            <a:xfrm>
              <a:off x="0" y="-31376"/>
              <a:ext cx="6858000" cy="3984811"/>
            </a:xfrm>
            <a:prstGeom prst="rect">
              <a:avLst/>
            </a:prstGeom>
          </p:spPr>
        </p:pic>
      </p:grpSp>
      <p:sp>
        <p:nvSpPr>
          <p:cNvPr id="10" name="TextBox 9"/>
          <p:cNvSpPr txBox="1"/>
          <p:nvPr/>
        </p:nvSpPr>
        <p:spPr>
          <a:xfrm>
            <a:off x="3897858" y="665787"/>
            <a:ext cx="3232029" cy="1275990"/>
          </a:xfrm>
          <a:prstGeom prst="rect">
            <a:avLst/>
          </a:prstGeom>
          <a:noFill/>
        </p:spPr>
        <p:txBody>
          <a:bodyPr wrap="square" rtlCol="0">
            <a:spAutoFit/>
          </a:bodyPr>
          <a:lstStyle/>
          <a:p>
            <a:pPr defTabSz="586130"/>
            <a:r>
              <a:rPr lang="en-US" sz="3846" b="1" dirty="0">
                <a:solidFill>
                  <a:prstClr val="black">
                    <a:lumMod val="75000"/>
                    <a:lumOff val="25000"/>
                  </a:prstClr>
                </a:solidFill>
                <a:latin typeface="Aharoni" panose="02010803020104030203" pitchFamily="2" charset="-79"/>
                <a:cs typeface="Aharoni" panose="02010803020104030203" pitchFamily="2" charset="-79"/>
              </a:rPr>
              <a:t>StorySlam R</a:t>
            </a:r>
            <a:r>
              <a:rPr lang="en-US" sz="3846" b="1" baseline="-25000" dirty="0">
                <a:solidFill>
                  <a:prstClr val="black">
                    <a:lumMod val="75000"/>
                    <a:lumOff val="25000"/>
                  </a:prstClr>
                </a:solidFill>
                <a:latin typeface="Aharoni" panose="02010803020104030203" pitchFamily="2" charset="-79"/>
                <a:cs typeface="Aharoni" panose="02010803020104030203" pitchFamily="2" charset="-79"/>
              </a:rPr>
              <a:t>x</a:t>
            </a:r>
          </a:p>
          <a:p>
            <a:pPr defTabSz="586130"/>
            <a:endParaRPr lang="en-US" sz="3846" dirty="0">
              <a:solidFill>
                <a:prstClr val="black"/>
              </a:solidFill>
              <a:latin typeface="Calibri" panose="020F0502020204030204"/>
            </a:endParaRPr>
          </a:p>
        </p:txBody>
      </p:sp>
      <p:sp>
        <p:nvSpPr>
          <p:cNvPr id="17" name="Rectangle 16"/>
          <p:cNvSpPr/>
          <p:nvPr/>
        </p:nvSpPr>
        <p:spPr>
          <a:xfrm>
            <a:off x="7229264" y="0"/>
            <a:ext cx="1064878" cy="732714"/>
          </a:xfrm>
          <a:prstGeom prst="rect">
            <a:avLst/>
          </a:prstGeom>
          <a:blipFill dpi="0" rotWithShape="1">
            <a:blip r:embed="rId3" cstate="print">
              <a:alphaModFix amt="56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6130"/>
            <a:endParaRPr lang="en-US" sz="1154">
              <a:solidFill>
                <a:prstClr val="white"/>
              </a:solidFill>
              <a:latin typeface="Calibri" panose="020F0502020204030204"/>
            </a:endParaRPr>
          </a:p>
        </p:txBody>
      </p:sp>
      <p:sp>
        <p:nvSpPr>
          <p:cNvPr id="18" name="TextBox 17"/>
          <p:cNvSpPr txBox="1"/>
          <p:nvPr/>
        </p:nvSpPr>
        <p:spPr>
          <a:xfrm>
            <a:off x="3897858" y="397307"/>
            <a:ext cx="2693366" cy="368562"/>
          </a:xfrm>
          <a:prstGeom prst="rect">
            <a:avLst/>
          </a:prstGeom>
          <a:noFill/>
        </p:spPr>
        <p:txBody>
          <a:bodyPr wrap="none" rtlCol="0">
            <a:spAutoFit/>
          </a:bodyPr>
          <a:lstStyle/>
          <a:p>
            <a:pPr defTabSz="586130"/>
            <a:r>
              <a:rPr lang="en-US" sz="1795" dirty="0">
                <a:solidFill>
                  <a:prstClr val="black">
                    <a:lumMod val="75000"/>
                    <a:lumOff val="25000"/>
                  </a:prstClr>
                </a:solidFill>
                <a:latin typeface="Aharoni" panose="02010803020104030203" pitchFamily="2" charset="-79"/>
                <a:cs typeface="Aharoni" panose="02010803020104030203" pitchFamily="2" charset="-79"/>
              </a:rPr>
              <a:t>Thursday, May 16</a:t>
            </a:r>
            <a:r>
              <a:rPr lang="en-US" sz="1795" baseline="30000" dirty="0">
                <a:solidFill>
                  <a:prstClr val="black">
                    <a:lumMod val="75000"/>
                    <a:lumOff val="25000"/>
                  </a:prstClr>
                </a:solidFill>
                <a:latin typeface="Aharoni" panose="02010803020104030203" pitchFamily="2" charset="-79"/>
                <a:cs typeface="Aharoni" panose="02010803020104030203" pitchFamily="2" charset="-79"/>
              </a:rPr>
              <a:t>th</a:t>
            </a:r>
            <a:r>
              <a:rPr lang="en-US" sz="1795" dirty="0">
                <a:solidFill>
                  <a:prstClr val="black">
                    <a:lumMod val="75000"/>
                    <a:lumOff val="25000"/>
                  </a:prstClr>
                </a:solidFill>
                <a:latin typeface="Aharoni" panose="02010803020104030203" pitchFamily="2" charset="-79"/>
                <a:cs typeface="Aharoni" panose="02010803020104030203" pitchFamily="2" charset="-79"/>
              </a:rPr>
              <a:t>, 2019</a:t>
            </a:r>
          </a:p>
        </p:txBody>
      </p:sp>
      <p:sp>
        <p:nvSpPr>
          <p:cNvPr id="19" name="TextBox 18"/>
          <p:cNvSpPr txBox="1"/>
          <p:nvPr/>
        </p:nvSpPr>
        <p:spPr>
          <a:xfrm>
            <a:off x="3897858" y="1263452"/>
            <a:ext cx="4396284" cy="2144048"/>
          </a:xfrm>
          <a:prstGeom prst="rect">
            <a:avLst/>
          </a:prstGeom>
          <a:noFill/>
        </p:spPr>
        <p:txBody>
          <a:bodyPr wrap="square" rtlCol="0">
            <a:spAutoFit/>
          </a:bodyPr>
          <a:lstStyle/>
          <a:p>
            <a:pPr defTabSz="586130"/>
            <a:r>
              <a:rPr lang="en-US" sz="1538" dirty="0">
                <a:solidFill>
                  <a:prstClr val="black">
                    <a:lumMod val="75000"/>
                    <a:lumOff val="25000"/>
                  </a:prstClr>
                </a:solidFill>
                <a:latin typeface="Calibri" panose="020F0502020204030204"/>
              </a:rPr>
              <a:t>Join us for an evening of true stories about </a:t>
            </a:r>
            <a:r>
              <a:rPr lang="en-US" sz="1538" b="1" dirty="0">
                <a:solidFill>
                  <a:prstClr val="black">
                    <a:lumMod val="75000"/>
                    <a:lumOff val="25000"/>
                  </a:prstClr>
                </a:solidFill>
                <a:latin typeface="Calibri" panose="020F0502020204030204"/>
              </a:rPr>
              <a:t>resilience </a:t>
            </a:r>
            <a:r>
              <a:rPr lang="en-US" sz="1538" dirty="0">
                <a:solidFill>
                  <a:prstClr val="black">
                    <a:lumMod val="75000"/>
                    <a:lumOff val="25000"/>
                  </a:prstClr>
                </a:solidFill>
                <a:latin typeface="Calibri" panose="020F0502020204030204"/>
              </a:rPr>
              <a:t>told by members of the UVM medical community</a:t>
            </a:r>
          </a:p>
          <a:p>
            <a:pPr defTabSz="586130"/>
            <a:endParaRPr lang="en-US" sz="1282" dirty="0">
              <a:solidFill>
                <a:prstClr val="black">
                  <a:lumMod val="75000"/>
                  <a:lumOff val="25000"/>
                </a:prstClr>
              </a:solidFill>
              <a:latin typeface="Calibri" panose="020F0502020204030204"/>
            </a:endParaRPr>
          </a:p>
          <a:p>
            <a:pPr defTabSz="586130"/>
            <a:r>
              <a:rPr lang="en-US" sz="1282" dirty="0">
                <a:solidFill>
                  <a:prstClr val="black">
                    <a:lumMod val="75000"/>
                    <a:lumOff val="25000"/>
                  </a:prstClr>
                </a:solidFill>
                <a:latin typeface="Calibri" panose="020F0502020204030204"/>
              </a:rPr>
              <a:t>The Hoehl Gallery</a:t>
            </a:r>
          </a:p>
          <a:p>
            <a:pPr defTabSz="586130"/>
            <a:r>
              <a:rPr lang="en-US" sz="1282" dirty="0">
                <a:solidFill>
                  <a:prstClr val="black">
                    <a:lumMod val="75000"/>
                    <a:lumOff val="25000"/>
                  </a:prstClr>
                </a:solidFill>
                <a:latin typeface="Calibri" panose="020F0502020204030204"/>
              </a:rPr>
              <a:t>UVM Larner College of Medicine </a:t>
            </a:r>
          </a:p>
          <a:p>
            <a:pPr defTabSz="586130"/>
            <a:r>
              <a:rPr lang="en-US" sz="1282" dirty="0">
                <a:solidFill>
                  <a:prstClr val="black">
                    <a:lumMod val="75000"/>
                    <a:lumOff val="25000"/>
                  </a:prstClr>
                </a:solidFill>
                <a:latin typeface="Calibri" panose="020F0502020204030204"/>
              </a:rPr>
              <a:t>Doors open at 6:45 pm</a:t>
            </a:r>
          </a:p>
          <a:p>
            <a:pPr defTabSz="586130"/>
            <a:r>
              <a:rPr lang="en-US" sz="1282" dirty="0">
                <a:solidFill>
                  <a:prstClr val="black">
                    <a:lumMod val="75000"/>
                    <a:lumOff val="25000"/>
                  </a:prstClr>
                </a:solidFill>
                <a:latin typeface="Calibri" panose="020F0502020204030204"/>
              </a:rPr>
              <a:t>Cash bar </a:t>
            </a:r>
          </a:p>
          <a:p>
            <a:pPr defTabSz="586130"/>
            <a:endParaRPr lang="en-US" sz="1282" dirty="0">
              <a:solidFill>
                <a:prstClr val="black">
                  <a:lumMod val="75000"/>
                  <a:lumOff val="25000"/>
                </a:prstClr>
              </a:solidFill>
              <a:latin typeface="Calibri" panose="020F0502020204030204"/>
            </a:endParaRPr>
          </a:p>
          <a:p>
            <a:pPr defTabSz="586130"/>
            <a:r>
              <a:rPr lang="en-US" sz="1282" dirty="0">
                <a:solidFill>
                  <a:prstClr val="black">
                    <a:lumMod val="75000"/>
                    <a:lumOff val="25000"/>
                  </a:prstClr>
                </a:solidFill>
                <a:latin typeface="Calibri" panose="020F0502020204030204"/>
              </a:rPr>
              <a:t>For tickets or to sign up to share a story, </a:t>
            </a:r>
          </a:p>
          <a:p>
            <a:pPr defTabSz="586130"/>
            <a:r>
              <a:rPr lang="en-US" sz="1282" dirty="0">
                <a:solidFill>
                  <a:prstClr val="black">
                    <a:lumMod val="75000"/>
                    <a:lumOff val="25000"/>
                  </a:prstClr>
                </a:solidFill>
                <a:latin typeface="Calibri" panose="020F0502020204030204"/>
              </a:rPr>
              <a:t>visit storyslamrx.eventbrite.com</a:t>
            </a:r>
          </a:p>
        </p:txBody>
      </p:sp>
      <p:pic>
        <p:nvPicPr>
          <p:cNvPr id="1026" name="Picture 2" descr="QR Code Preview">
            <a:extLst>
              <a:ext uri="{FF2B5EF4-FFF2-40B4-BE49-F238E27FC236}">
                <a16:creationId xmlns:a16="http://schemas.microsoft.com/office/drawing/2014/main" id="{15E40039-C936-47B9-A13A-A758F4034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1443" y="5884590"/>
            <a:ext cx="886985" cy="88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979652"/>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5949"/>
            <a:ext cx="9144000" cy="497890"/>
          </a:xfrm>
        </p:spPr>
        <p:txBody>
          <a:bodyPr>
            <a:noAutofit/>
          </a:bodyPr>
          <a:lstStyle/>
          <a:p>
            <a:r>
              <a:rPr lang="en-US" sz="3200" b="1" dirty="0" smtClean="0">
                <a:solidFill>
                  <a:srgbClr val="FF0000"/>
                </a:solidFill>
              </a:rPr>
              <a:t>Save the Date: CME</a:t>
            </a:r>
            <a:endParaRPr lang="en-US" sz="3200" b="1" dirty="0">
              <a:solidFill>
                <a:srgbClr val="FF0000"/>
              </a:solidFill>
            </a:endParaRPr>
          </a:p>
        </p:txBody>
      </p:sp>
      <p:sp>
        <p:nvSpPr>
          <p:cNvPr id="3" name="Subtitle 2"/>
          <p:cNvSpPr>
            <a:spLocks noGrp="1"/>
          </p:cNvSpPr>
          <p:nvPr>
            <p:ph type="subTitle" idx="1"/>
          </p:nvPr>
        </p:nvSpPr>
        <p:spPr>
          <a:xfrm>
            <a:off x="1684421" y="3586775"/>
            <a:ext cx="9144000" cy="2645582"/>
          </a:xfrm>
        </p:spPr>
        <p:txBody>
          <a:bodyPr/>
          <a:lstStyle/>
          <a:p>
            <a:endParaRPr lang="en-US" dirty="0"/>
          </a:p>
        </p:txBody>
      </p:sp>
      <p:pic>
        <p:nvPicPr>
          <p:cNvPr id="4" name="Picture 3"/>
          <p:cNvPicPr>
            <a:picLocks noChangeAspect="1"/>
          </p:cNvPicPr>
          <p:nvPr/>
        </p:nvPicPr>
        <p:blipFill rotWithShape="1">
          <a:blip r:embed="rId2"/>
          <a:srcRect l="848"/>
          <a:stretch/>
        </p:blipFill>
        <p:spPr>
          <a:xfrm>
            <a:off x="2250833" y="1303823"/>
            <a:ext cx="7697054" cy="5076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2800622"/>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b="1" dirty="0">
                <a:latin typeface="Calibri" panose="020F0502020204030204" pitchFamily="34" charset="0"/>
              </a:rPr>
              <a:t>Want CME Credit? </a:t>
            </a:r>
            <a:br>
              <a:rPr lang="en-US" b="1" dirty="0">
                <a:latin typeface="Calibri" panose="020F0502020204030204" pitchFamily="34" charset="0"/>
              </a:rPr>
            </a:br>
            <a:r>
              <a:rPr lang="en-US" b="1" dirty="0">
                <a:latin typeface="Calibri" panose="020F0502020204030204" pitchFamily="34" charset="0"/>
              </a:rPr>
              <a:t/>
            </a:r>
            <a:br>
              <a:rPr lang="en-US" b="1" dirty="0">
                <a:latin typeface="Calibri" panose="020F0502020204030204" pitchFamily="34" charset="0"/>
              </a:rPr>
            </a:br>
            <a:r>
              <a:rPr lang="en-US" b="1" dirty="0">
                <a:latin typeface="Calibri" panose="020F0502020204030204" pitchFamily="34" charset="0"/>
              </a:rPr>
              <a:t/>
            </a:r>
            <a:br>
              <a:rPr lang="en-US" b="1" dirty="0">
                <a:latin typeface="Calibri" panose="020F0502020204030204" pitchFamily="34" charset="0"/>
              </a:rPr>
            </a:br>
            <a:r>
              <a:rPr lang="en-US" b="1" dirty="0">
                <a:latin typeface="Calibri" panose="020F0502020204030204" pitchFamily="34" charset="0"/>
              </a:rPr>
              <a:t>Use this QR Code!</a:t>
            </a:r>
            <a:br>
              <a:rPr lang="en-US" b="1" dirty="0">
                <a:latin typeface="Calibri" panose="020F0502020204030204" pitchFamily="34" charset="0"/>
              </a:rPr>
            </a:br>
            <a:endParaRPr lang="en-US" b="1" dirty="0">
              <a:latin typeface="Calibri" panose="020F0502020204030204" pitchFamily="34" charset="0"/>
            </a:endParaRPr>
          </a:p>
        </p:txBody>
      </p:sp>
      <p:sp>
        <p:nvSpPr>
          <p:cNvPr id="5" name="Subtitle 4"/>
          <p:cNvSpPr>
            <a:spLocks noGrp="1"/>
          </p:cNvSpPr>
          <p:nvPr>
            <p:ph type="subTitle" idx="1"/>
          </p:nvPr>
        </p:nvSpPr>
        <p:spPr>
          <a:xfrm>
            <a:off x="7920753" y="4864465"/>
            <a:ext cx="3793679" cy="1037760"/>
          </a:xfrm>
        </p:spPr>
        <p:txBody>
          <a:bodyPr>
            <a:normAutofit fontScale="85000" lnSpcReduction="10000"/>
          </a:bodyPr>
          <a:lstStyle/>
          <a:p>
            <a:r>
              <a:rPr lang="en-US" u="sng" dirty="0">
                <a:hlinkClick r:id="rId2"/>
              </a:rPr>
              <a:t>http://www.highmarksce.com/uvmmed/index.cfm?do=ip.claimCreditApp&amp;eventID=10386</a:t>
            </a:r>
            <a:r>
              <a:rPr lang="en-US" dirty="0"/>
              <a:t> </a:t>
            </a:r>
            <a:endParaRPr lang="en-US" sz="1400" dirty="0"/>
          </a:p>
        </p:txBody>
      </p:sp>
      <p:sp>
        <p:nvSpPr>
          <p:cNvPr id="6" name="Left Arrow 5"/>
          <p:cNvSpPr/>
          <p:nvPr/>
        </p:nvSpPr>
        <p:spPr>
          <a:xfrm>
            <a:off x="8321666" y="3508323"/>
            <a:ext cx="2991852" cy="50532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sp>
        <p:nvSpPr>
          <p:cNvPr id="8" name="Subtitle 4"/>
          <p:cNvSpPr txBox="1">
            <a:spLocks/>
          </p:cNvSpPr>
          <p:nvPr/>
        </p:nvSpPr>
        <p:spPr>
          <a:xfrm>
            <a:off x="8892930" y="3934139"/>
            <a:ext cx="1849324" cy="518880"/>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930"/>
              </a:spcBef>
              <a:buFont typeface="Corbel" panose="020B0503020204020204" pitchFamily="34" charset="0"/>
              <a:buNone/>
              <a:defRPr sz="2000" kern="1200" baseline="0">
                <a:solidFill>
                  <a:schemeClr val="accent1">
                    <a:lumMod val="40000"/>
                    <a:lumOff val="60000"/>
                  </a:schemeClr>
                </a:solidFill>
                <a:latin typeface="+mn-lt"/>
                <a:ea typeface="+mn-ea"/>
                <a:cs typeface="+mn-cs"/>
              </a:defRPr>
            </a:lvl1pPr>
            <a:lvl2pPr marL="457200" indent="0" algn="ctr" defTabSz="914400" rtl="0" eaLnBrk="1" latinLnBrk="0" hangingPunct="1">
              <a:lnSpc>
                <a:spcPct val="111000"/>
              </a:lnSpc>
              <a:spcBef>
                <a:spcPts val="930"/>
              </a:spcBef>
              <a:buFont typeface="Corbel" panose="020B0503020204020204" pitchFamily="34" charset="0"/>
              <a:buNone/>
              <a:defRPr sz="2000" kern="1200">
                <a:solidFill>
                  <a:schemeClr val="bg2">
                    <a:lumMod val="25000"/>
                  </a:schemeClr>
                </a:solidFill>
                <a:latin typeface="+mn-lt"/>
                <a:ea typeface="+mn-ea"/>
                <a:cs typeface="+mn-cs"/>
              </a:defRPr>
            </a:lvl2pPr>
            <a:lvl3pPr marL="914400" indent="0" algn="ctr" defTabSz="914400" rtl="0" eaLnBrk="1" latinLnBrk="0" hangingPunct="1">
              <a:lnSpc>
                <a:spcPct val="111000"/>
              </a:lnSpc>
              <a:spcBef>
                <a:spcPts val="930"/>
              </a:spcBef>
              <a:buFont typeface="Corbel" panose="020B0503020204020204" pitchFamily="34" charset="0"/>
              <a:buNone/>
              <a:defRPr sz="1800" i="1" kern="1200">
                <a:solidFill>
                  <a:schemeClr val="bg2">
                    <a:lumMod val="25000"/>
                  </a:schemeClr>
                </a:solidFill>
                <a:latin typeface="+mn-lt"/>
                <a:ea typeface="+mn-ea"/>
                <a:cs typeface="+mn-cs"/>
              </a:defRPr>
            </a:lvl3pPr>
            <a:lvl4pPr marL="1371600" indent="0" algn="ctr" defTabSz="914400" rtl="0" eaLnBrk="1" latinLnBrk="0" hangingPunct="1">
              <a:lnSpc>
                <a:spcPct val="111000"/>
              </a:lnSpc>
              <a:spcBef>
                <a:spcPts val="930"/>
              </a:spcBef>
              <a:buFont typeface="Corbel" panose="020B0503020204020204" pitchFamily="34" charset="0"/>
              <a:buNone/>
              <a:defRPr sz="1600" kern="1200">
                <a:solidFill>
                  <a:schemeClr val="bg2">
                    <a:lumMod val="25000"/>
                  </a:schemeClr>
                </a:solidFill>
                <a:latin typeface="+mn-lt"/>
                <a:ea typeface="+mn-ea"/>
                <a:cs typeface="+mn-cs"/>
              </a:defRPr>
            </a:lvl4pPr>
            <a:lvl5pPr marL="1828800" indent="0" algn="ctr" defTabSz="914400" rtl="0" eaLnBrk="1" latinLnBrk="0" hangingPunct="1">
              <a:lnSpc>
                <a:spcPct val="111000"/>
              </a:lnSpc>
              <a:spcBef>
                <a:spcPts val="930"/>
              </a:spcBef>
              <a:buFont typeface="Corbel" panose="020B0503020204020204" pitchFamily="34" charset="0"/>
              <a:buNone/>
              <a:defRPr sz="1600" i="1" kern="1200">
                <a:solidFill>
                  <a:schemeClr val="bg2">
                    <a:lumMod val="25000"/>
                  </a:schemeClr>
                </a:solidFill>
                <a:latin typeface="+mn-lt"/>
                <a:ea typeface="+mn-ea"/>
                <a:cs typeface="+mn-cs"/>
              </a:defRPr>
            </a:lvl5pPr>
            <a:lvl6pPr marL="2286000" indent="0" algn="ctr" defTabSz="914400" rtl="0" eaLnBrk="1" latinLnBrk="0" hangingPunct="1">
              <a:lnSpc>
                <a:spcPct val="111000"/>
              </a:lnSpc>
              <a:spcBef>
                <a:spcPts val="930"/>
              </a:spcBef>
              <a:buFont typeface="Corbel" panose="020B0503020204020204" pitchFamily="34" charset="0"/>
              <a:buNone/>
              <a:defRPr sz="1600" kern="1200">
                <a:solidFill>
                  <a:schemeClr val="accent1">
                    <a:lumMod val="75000"/>
                  </a:schemeClr>
                </a:solidFill>
                <a:latin typeface="+mn-lt"/>
                <a:ea typeface="+mn-ea"/>
                <a:cs typeface="+mn-cs"/>
              </a:defRPr>
            </a:lvl6pPr>
            <a:lvl7pPr marL="2743200" indent="0" algn="ctr" defTabSz="914400" rtl="0" eaLnBrk="1" latinLnBrk="0" hangingPunct="1">
              <a:lnSpc>
                <a:spcPct val="111000"/>
              </a:lnSpc>
              <a:spcBef>
                <a:spcPts val="930"/>
              </a:spcBef>
              <a:buFont typeface="Corbel" panose="020B0503020204020204" pitchFamily="34" charset="0"/>
              <a:buNone/>
              <a:defRPr sz="1600" i="1" kern="1200">
                <a:solidFill>
                  <a:schemeClr val="accent1">
                    <a:lumMod val="75000"/>
                  </a:schemeClr>
                </a:solidFill>
                <a:latin typeface="+mn-lt"/>
                <a:ea typeface="+mn-ea"/>
                <a:cs typeface="+mn-cs"/>
              </a:defRPr>
            </a:lvl7pPr>
            <a:lvl8pPr marL="3200400" indent="0" algn="ctr" defTabSz="914400" rtl="0" eaLnBrk="1" latinLnBrk="0" hangingPunct="1">
              <a:lnSpc>
                <a:spcPct val="111000"/>
              </a:lnSpc>
              <a:spcBef>
                <a:spcPts val="930"/>
              </a:spcBef>
              <a:buFont typeface="Corbel" panose="020B0503020204020204" pitchFamily="34" charset="0"/>
              <a:buNone/>
              <a:defRPr sz="1600" kern="1200">
                <a:solidFill>
                  <a:schemeClr val="accent1">
                    <a:lumMod val="75000"/>
                  </a:schemeClr>
                </a:solidFill>
                <a:latin typeface="+mn-lt"/>
                <a:ea typeface="+mn-ea"/>
                <a:cs typeface="+mn-cs"/>
              </a:defRPr>
            </a:lvl8pPr>
            <a:lvl9pPr marL="3657600" indent="0" algn="ctr" defTabSz="914400" rtl="0" eaLnBrk="1" latinLnBrk="0" hangingPunct="1">
              <a:lnSpc>
                <a:spcPct val="111000"/>
              </a:lnSpc>
              <a:spcBef>
                <a:spcPts val="930"/>
              </a:spcBef>
              <a:buFont typeface="Corbel" panose="020B0503020204020204" pitchFamily="34" charset="0"/>
              <a:buNone/>
              <a:defRPr sz="1600" i="1" kern="1200">
                <a:solidFill>
                  <a:schemeClr val="accent1">
                    <a:lumMod val="75000"/>
                  </a:schemeClr>
                </a:solidFill>
                <a:latin typeface="+mn-lt"/>
                <a:ea typeface="+mn-ea"/>
                <a:cs typeface="+mn-cs"/>
              </a:defRPr>
            </a:lvl9pPr>
          </a:lstStyle>
          <a:p>
            <a:pPr defTabSz="914377">
              <a:spcBef>
                <a:spcPts val="931"/>
              </a:spcBef>
              <a:defRPr/>
            </a:pPr>
            <a:r>
              <a:rPr lang="en-US" sz="1400" u="sng" dirty="0">
                <a:solidFill>
                  <a:srgbClr val="856835">
                    <a:lumMod val="40000"/>
                    <a:lumOff val="60000"/>
                  </a:srgbClr>
                </a:solidFill>
                <a:latin typeface="Calibri" panose="020F0502020204030204"/>
              </a:rPr>
              <a:t>(or use the link below)</a:t>
            </a:r>
            <a:endParaRPr lang="en-US" sz="1400" dirty="0">
              <a:solidFill>
                <a:srgbClr val="856835">
                  <a:lumMod val="40000"/>
                  <a:lumOff val="60000"/>
                </a:srgbClr>
              </a:solidFill>
              <a:latin typeface="Calibri" panose="020F0502020204030204"/>
            </a:endParaRPr>
          </a:p>
        </p:txBody>
      </p:sp>
      <p:pic>
        <p:nvPicPr>
          <p:cNvPr id="2050" name="Picture 5" descr="image005"/>
          <p:cNvPicPr>
            <a:picLocks noChangeAspect="1" noChangeArrowheads="1"/>
          </p:cNvPicPr>
          <p:nvPr/>
        </p:nvPicPr>
        <p:blipFill rotWithShape="1">
          <a:blip r:embed="rId3">
            <a:extLst>
              <a:ext uri="{28A0092B-C50C-407E-A947-70E740481C1C}">
                <a14:useLocalDpi xmlns:a14="http://schemas.microsoft.com/office/drawing/2010/main" val="0"/>
              </a:ext>
            </a:extLst>
          </a:blip>
          <a:srcRect l="9920" t="10241" r="11260" b="11260"/>
          <a:stretch/>
        </p:blipFill>
        <p:spPr bwMode="auto">
          <a:xfrm>
            <a:off x="1840838" y="1961150"/>
            <a:ext cx="2947737" cy="293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755673"/>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364039" y="2644278"/>
            <a:ext cx="10503017" cy="34009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Join the Department of Medicine Faculty Development </a:t>
            </a:r>
            <a:r>
              <a:rPr kumimoji="0" lang="en-US" sz="2800" b="0" i="0" u="none" strike="noStrike" kern="1200" cap="none" spc="0" normalizeH="0" baseline="0" noProof="0" dirty="0" err="1" smtClean="0">
                <a:ln>
                  <a:noFill/>
                </a:ln>
                <a:solidFill>
                  <a:prstClr val="black"/>
                </a:solidFill>
                <a:effectLst/>
                <a:uLnTx/>
                <a:uFillTx/>
                <a:latin typeface="Trebuchet MS" panose="020B0603020202020204"/>
                <a:ea typeface="+mn-ea"/>
                <a:cs typeface="+mn-cs"/>
              </a:rPr>
              <a:t>ListServ</a:t>
            </a:r>
            <a:r>
              <a:rPr kumimoji="0" lang="en-US" sz="2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Receive once-weekly emails summarizing:</a:t>
            </a:r>
          </a:p>
          <a:p>
            <a:pPr marL="27432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Relevant upcoming talks, conferences, &amp; training opportunities here and elsewhere</a:t>
            </a:r>
          </a:p>
          <a:p>
            <a:pPr marL="27432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Opportunities to teach, serve on committees, and other CV-worthy activities</a:t>
            </a:r>
          </a:p>
          <a:p>
            <a:pPr marL="27432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Information and reminders related to Reappointment and Promotion</a:t>
            </a:r>
          </a:p>
          <a:p>
            <a:pPr marL="27432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Updates from the DOM Faculty Development Committee</a:t>
            </a:r>
          </a:p>
          <a:p>
            <a:pPr marL="91440" marR="0" lvl="0" indent="0" algn="l" defTabSz="914400" rtl="0" eaLnBrk="1" fontAlgn="auto" latinLnBrk="0" hangingPunct="1">
              <a:lnSpc>
                <a:spcPct val="100000"/>
              </a:lnSpc>
              <a:spcBef>
                <a:spcPts val="0"/>
              </a:spcBef>
              <a:spcAft>
                <a:spcPts val="12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9144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a:ea typeface="+mn-ea"/>
                <a:cs typeface="+mn-cs"/>
              </a:rPr>
              <a:t>Email Benjamin.Suratt@uvm.edu or use this quick QR code:</a:t>
            </a:r>
          </a:p>
        </p:txBody>
      </p:sp>
      <p:sp>
        <p:nvSpPr>
          <p:cNvPr id="14" name="Title 1"/>
          <p:cNvSpPr>
            <a:spLocks noGrp="1"/>
          </p:cNvSpPr>
          <p:nvPr>
            <p:ph type="ctrTitle"/>
          </p:nvPr>
        </p:nvSpPr>
        <p:spPr>
          <a:xfrm>
            <a:off x="670843" y="378146"/>
            <a:ext cx="9488225" cy="1719049"/>
          </a:xfrm>
        </p:spPr>
        <p:txBody>
          <a:bodyPr>
            <a:normAutofit/>
          </a:bodyPr>
          <a:lstStyle/>
          <a:p>
            <a:pPr algn="l"/>
            <a:r>
              <a:rPr lang="en-US" sz="4400" b="1" dirty="0" smtClean="0"/>
              <a:t>Interested in career advancement and academic </a:t>
            </a:r>
            <a:r>
              <a:rPr lang="en-US" sz="4400" b="1" dirty="0"/>
              <a:t>p</a:t>
            </a:r>
            <a:r>
              <a:rPr lang="en-US" sz="4400" b="1" dirty="0" smtClean="0"/>
              <a:t>romotion?</a:t>
            </a:r>
            <a:endParaRPr lang="en-US" sz="4400" b="1"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380" r="8152" b="8187"/>
          <a:stretch/>
        </p:blipFill>
        <p:spPr>
          <a:xfrm>
            <a:off x="7415868" y="4840448"/>
            <a:ext cx="1736521" cy="1887524"/>
          </a:xfrm>
          <a:prstGeom prst="rect">
            <a:avLst/>
          </a:prstGeom>
        </p:spPr>
      </p:pic>
    </p:spTree>
    <p:extLst>
      <p:ext uri="{BB962C8B-B14F-4D97-AF65-F5344CB8AC3E}">
        <p14:creationId xmlns:p14="http://schemas.microsoft.com/office/powerpoint/2010/main" val="13342010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725" y="35692"/>
            <a:ext cx="10515600" cy="1027854"/>
          </a:xfrm>
        </p:spPr>
        <p:txBody>
          <a:bodyPr>
            <a:normAutofit/>
          </a:bodyPr>
          <a:lstStyle/>
          <a:p>
            <a:pPr algn="ctr"/>
            <a:r>
              <a:rPr lang="en-US" b="1" dirty="0" smtClean="0">
                <a:solidFill>
                  <a:schemeClr val="accent1">
                    <a:lumMod val="50000"/>
                  </a:schemeClr>
                </a:solidFill>
                <a:latin typeface="+mn-lt"/>
              </a:rPr>
              <a:t>Welcome R1s!</a:t>
            </a:r>
            <a:br>
              <a:rPr lang="en-US" b="1" dirty="0" smtClean="0">
                <a:solidFill>
                  <a:schemeClr val="accent1">
                    <a:lumMod val="50000"/>
                  </a:schemeClr>
                </a:solidFill>
                <a:latin typeface="+mn-lt"/>
              </a:rPr>
            </a:br>
            <a:r>
              <a:rPr lang="en-US" sz="2200" b="1" dirty="0">
                <a:solidFill>
                  <a:schemeClr val="accent1">
                    <a:lumMod val="50000"/>
                  </a:schemeClr>
                </a:solidFill>
              </a:rPr>
              <a:t>Categorical </a:t>
            </a:r>
            <a:r>
              <a:rPr lang="en-US" sz="2200" b="1" dirty="0" smtClean="0">
                <a:solidFill>
                  <a:schemeClr val="accent1">
                    <a:lumMod val="50000"/>
                  </a:schemeClr>
                </a:solidFill>
              </a:rPr>
              <a:t>and Primary Care Residents</a:t>
            </a:r>
            <a:endParaRPr lang="en-US" b="1" dirty="0">
              <a:solidFill>
                <a:schemeClr val="accent1">
                  <a:lumMod val="50000"/>
                </a:schemeClr>
              </a:solidFill>
              <a:latin typeface="+mn-lt"/>
            </a:endParaRPr>
          </a:p>
        </p:txBody>
      </p:sp>
      <p:sp>
        <p:nvSpPr>
          <p:cNvPr id="3" name="Content Placeholder 2"/>
          <p:cNvSpPr>
            <a:spLocks noGrp="1"/>
          </p:cNvSpPr>
          <p:nvPr>
            <p:ph idx="1"/>
          </p:nvPr>
        </p:nvSpPr>
        <p:spPr>
          <a:xfrm>
            <a:off x="121185" y="1146197"/>
            <a:ext cx="11982680" cy="5847724"/>
          </a:xfrm>
        </p:spPr>
        <p:txBody>
          <a:bodyPr numCol="2">
            <a:noAutofit/>
          </a:bodyPr>
          <a:lstStyle/>
          <a:p>
            <a:pPr marL="0" indent="0">
              <a:buNone/>
            </a:pPr>
            <a:r>
              <a:rPr lang="en-US" sz="1800" b="1" dirty="0" smtClean="0">
                <a:solidFill>
                  <a:schemeClr val="accent1">
                    <a:lumMod val="50000"/>
                  </a:schemeClr>
                </a:solidFill>
              </a:rPr>
              <a:t>Jason Browne</a:t>
            </a:r>
            <a:r>
              <a:rPr lang="en-US" sz="1800" b="1" dirty="0" smtClean="0"/>
              <a:t/>
            </a:r>
            <a:br>
              <a:rPr lang="en-US" sz="1800" b="1" dirty="0" smtClean="0"/>
            </a:br>
            <a:r>
              <a:rPr lang="en-US" sz="1800" dirty="0" smtClean="0"/>
              <a:t>University </a:t>
            </a:r>
            <a:r>
              <a:rPr lang="en-US" sz="1800" dirty="0"/>
              <a:t>of Wisconsin School of Medicine and Public Health</a:t>
            </a:r>
          </a:p>
          <a:p>
            <a:pPr marL="0" indent="0">
              <a:buNone/>
            </a:pPr>
            <a:r>
              <a:rPr lang="en-US" sz="1800" b="1" dirty="0" smtClean="0">
                <a:solidFill>
                  <a:schemeClr val="accent1">
                    <a:lumMod val="50000"/>
                  </a:schemeClr>
                </a:solidFill>
              </a:rPr>
              <a:t>Elizabeth Carson</a:t>
            </a:r>
            <a:r>
              <a:rPr lang="en-US" sz="1800" dirty="0" smtClean="0"/>
              <a:t>*</a:t>
            </a:r>
            <a:br>
              <a:rPr lang="en-US" sz="1800" dirty="0" smtClean="0"/>
            </a:br>
            <a:r>
              <a:rPr lang="en-US" sz="1800" dirty="0" smtClean="0"/>
              <a:t>Robert </a:t>
            </a:r>
            <a:r>
              <a:rPr lang="en-US" sz="1800" dirty="0" err="1"/>
              <a:t>Larner</a:t>
            </a:r>
            <a:r>
              <a:rPr lang="en-US" sz="1800" dirty="0"/>
              <a:t>, M.D., College of Medicine at the University of </a:t>
            </a:r>
            <a:r>
              <a:rPr lang="en-US" sz="1800" dirty="0" smtClean="0"/>
              <a:t>Vermont</a:t>
            </a:r>
            <a:endParaRPr lang="en-US" sz="1800" dirty="0"/>
          </a:p>
          <a:p>
            <a:pPr marL="0" indent="0">
              <a:buNone/>
            </a:pPr>
            <a:r>
              <a:rPr lang="en-US" sz="1800" b="1" dirty="0">
                <a:solidFill>
                  <a:schemeClr val="accent1">
                    <a:lumMod val="50000"/>
                  </a:schemeClr>
                </a:solidFill>
              </a:rPr>
              <a:t>Nathan </a:t>
            </a:r>
            <a:r>
              <a:rPr lang="en-US" sz="1800" b="1" dirty="0" err="1" smtClean="0">
                <a:solidFill>
                  <a:schemeClr val="accent1">
                    <a:lumMod val="50000"/>
                  </a:schemeClr>
                </a:solidFill>
              </a:rPr>
              <a:t>Centybear</a:t>
            </a:r>
            <a:r>
              <a:rPr lang="en-US" sz="1800" dirty="0" smtClean="0"/>
              <a:t/>
            </a:r>
            <a:br>
              <a:rPr lang="en-US" sz="1800" dirty="0" smtClean="0"/>
            </a:br>
            <a:r>
              <a:rPr lang="en-US" sz="1800" dirty="0"/>
              <a:t>Robert </a:t>
            </a:r>
            <a:r>
              <a:rPr lang="en-US" sz="1800" dirty="0" err="1"/>
              <a:t>Larner</a:t>
            </a:r>
            <a:r>
              <a:rPr lang="en-US" sz="1800" dirty="0"/>
              <a:t>, M.D., College of Medicine at the University of Vermont</a:t>
            </a:r>
          </a:p>
          <a:p>
            <a:pPr marL="0" indent="0">
              <a:buNone/>
            </a:pPr>
            <a:r>
              <a:rPr lang="en-US" sz="1800" b="1" dirty="0" smtClean="0">
                <a:solidFill>
                  <a:schemeClr val="accent1">
                    <a:lumMod val="50000"/>
                  </a:schemeClr>
                </a:solidFill>
              </a:rPr>
              <a:t>Robert Hardwick</a:t>
            </a:r>
            <a:r>
              <a:rPr lang="en-US" sz="1800" dirty="0" smtClean="0"/>
              <a:t/>
            </a:r>
            <a:br>
              <a:rPr lang="en-US" sz="1800" dirty="0" smtClean="0"/>
            </a:br>
            <a:r>
              <a:rPr lang="en-US" sz="1800" dirty="0" smtClean="0"/>
              <a:t>University </a:t>
            </a:r>
            <a:r>
              <a:rPr lang="en-US" sz="1800" dirty="0"/>
              <a:t>of Washington School of </a:t>
            </a:r>
            <a:r>
              <a:rPr lang="en-US" sz="1800" dirty="0" smtClean="0"/>
              <a:t>Medicine</a:t>
            </a:r>
            <a:endParaRPr lang="en-US" sz="1800" dirty="0"/>
          </a:p>
          <a:p>
            <a:pPr marL="0" indent="0">
              <a:buNone/>
            </a:pPr>
            <a:r>
              <a:rPr lang="en-US" sz="1800" b="1" dirty="0" smtClean="0">
                <a:solidFill>
                  <a:schemeClr val="accent1">
                    <a:lumMod val="50000"/>
                  </a:schemeClr>
                </a:solidFill>
              </a:rPr>
              <a:t>Yu </a:t>
            </a:r>
            <a:r>
              <a:rPr lang="en-US" sz="1800" b="1" dirty="0">
                <a:solidFill>
                  <a:schemeClr val="accent1">
                    <a:lumMod val="50000"/>
                  </a:schemeClr>
                </a:solidFill>
              </a:rPr>
              <a:t>Ting </a:t>
            </a:r>
            <a:r>
              <a:rPr lang="en-US" sz="1800" b="1" dirty="0" smtClean="0">
                <a:solidFill>
                  <a:schemeClr val="accent1">
                    <a:lumMod val="50000"/>
                  </a:schemeClr>
                </a:solidFill>
              </a:rPr>
              <a:t>“Christina” He</a:t>
            </a:r>
            <a:r>
              <a:rPr lang="en-US" sz="1800" dirty="0" smtClean="0"/>
              <a:t/>
            </a:r>
            <a:br>
              <a:rPr lang="en-US" sz="1800" dirty="0" smtClean="0"/>
            </a:br>
            <a:r>
              <a:rPr lang="en-US" sz="1800" dirty="0" smtClean="0"/>
              <a:t>Weill </a:t>
            </a:r>
            <a:r>
              <a:rPr lang="en-US" sz="1800" dirty="0"/>
              <a:t>Cornell </a:t>
            </a:r>
            <a:r>
              <a:rPr lang="en-US" sz="1800" dirty="0" smtClean="0"/>
              <a:t>Medicine</a:t>
            </a:r>
            <a:endParaRPr lang="en-US" sz="1800" dirty="0"/>
          </a:p>
          <a:p>
            <a:pPr marL="0" indent="0">
              <a:buNone/>
            </a:pPr>
            <a:r>
              <a:rPr lang="en-US" sz="1800" b="1" dirty="0" smtClean="0">
                <a:solidFill>
                  <a:schemeClr val="accent1">
                    <a:lumMod val="50000"/>
                  </a:schemeClr>
                </a:solidFill>
              </a:rPr>
              <a:t>Jonathan Hingre</a:t>
            </a:r>
            <a:r>
              <a:rPr lang="en-US" sz="1800" dirty="0" smtClean="0"/>
              <a:t/>
            </a:r>
            <a:br>
              <a:rPr lang="en-US" sz="1800" dirty="0" smtClean="0"/>
            </a:br>
            <a:r>
              <a:rPr lang="en-US" sz="1800" dirty="0" smtClean="0"/>
              <a:t>State </a:t>
            </a:r>
            <a:r>
              <a:rPr lang="en-US" sz="1800" dirty="0"/>
              <a:t>University of New York Upstate Medical </a:t>
            </a:r>
            <a:r>
              <a:rPr lang="en-US" sz="1800" dirty="0" smtClean="0"/>
              <a:t>University</a:t>
            </a:r>
            <a:endParaRPr lang="en-US" sz="1800" dirty="0"/>
          </a:p>
          <a:p>
            <a:pPr marL="0" indent="0">
              <a:buNone/>
            </a:pPr>
            <a:r>
              <a:rPr lang="en-US" sz="1800" b="1" dirty="0" smtClean="0">
                <a:solidFill>
                  <a:schemeClr val="accent1">
                    <a:lumMod val="50000"/>
                  </a:schemeClr>
                </a:solidFill>
              </a:rPr>
              <a:t>Arjun </a:t>
            </a:r>
            <a:r>
              <a:rPr lang="en-US" sz="1800" b="1" dirty="0" err="1" smtClean="0">
                <a:solidFill>
                  <a:schemeClr val="accent1">
                    <a:lumMod val="50000"/>
                  </a:schemeClr>
                </a:solidFill>
              </a:rPr>
              <a:t>Janardhan</a:t>
            </a:r>
            <a:r>
              <a:rPr lang="en-US" sz="1800" dirty="0" smtClean="0"/>
              <a:t/>
            </a:r>
            <a:br>
              <a:rPr lang="en-US" sz="1800" dirty="0" smtClean="0"/>
            </a:br>
            <a:r>
              <a:rPr lang="en-US" sz="1800" dirty="0"/>
              <a:t>Robert </a:t>
            </a:r>
            <a:r>
              <a:rPr lang="en-US" sz="1800" dirty="0" err="1"/>
              <a:t>Larner</a:t>
            </a:r>
            <a:r>
              <a:rPr lang="en-US" sz="1800" dirty="0"/>
              <a:t>, M.D., College of Medicine at the University of Vermont</a:t>
            </a:r>
          </a:p>
          <a:p>
            <a:pPr marL="0" indent="0">
              <a:buNone/>
            </a:pPr>
            <a:r>
              <a:rPr lang="en-US" sz="1800" b="1" dirty="0">
                <a:solidFill>
                  <a:schemeClr val="accent1">
                    <a:lumMod val="50000"/>
                  </a:schemeClr>
                </a:solidFill>
              </a:rPr>
              <a:t>Aurasch Moaven</a:t>
            </a:r>
            <a:r>
              <a:rPr lang="en-US" sz="1800" dirty="0"/>
              <a:t/>
            </a:r>
            <a:br>
              <a:rPr lang="en-US" sz="1800" dirty="0"/>
            </a:br>
            <a:r>
              <a:rPr lang="en-US" sz="1800" dirty="0"/>
              <a:t>University of Maryland School of Medicine</a:t>
            </a:r>
          </a:p>
          <a:p>
            <a:pPr marL="0" indent="0">
              <a:buNone/>
            </a:pPr>
            <a:r>
              <a:rPr lang="en-US" sz="1800" b="1" dirty="0" smtClean="0">
                <a:solidFill>
                  <a:schemeClr val="accent1">
                    <a:lumMod val="50000"/>
                  </a:schemeClr>
                </a:solidFill>
              </a:rPr>
              <a:t>Alison Kim</a:t>
            </a:r>
            <a:r>
              <a:rPr lang="en-US" sz="1800" dirty="0" smtClean="0"/>
              <a:t/>
            </a:r>
            <a:br>
              <a:rPr lang="en-US" sz="1800" dirty="0" smtClean="0"/>
            </a:br>
            <a:r>
              <a:rPr lang="en-US" sz="1800" dirty="0" smtClean="0"/>
              <a:t>Chicago </a:t>
            </a:r>
            <a:r>
              <a:rPr lang="en-US" sz="1800" dirty="0"/>
              <a:t>Medical School at Rosalind Franklin University of Medicine and </a:t>
            </a:r>
            <a:r>
              <a:rPr lang="en-US" sz="1800" dirty="0" smtClean="0"/>
              <a:t>Science</a:t>
            </a:r>
          </a:p>
          <a:p>
            <a:pPr marL="0" indent="0">
              <a:buNone/>
            </a:pPr>
            <a:r>
              <a:rPr lang="en-US" sz="1800" b="1" dirty="0">
                <a:solidFill>
                  <a:schemeClr val="accent1">
                    <a:lumMod val="50000"/>
                  </a:schemeClr>
                </a:solidFill>
              </a:rPr>
              <a:t>Seth Levy</a:t>
            </a:r>
            <a:r>
              <a:rPr lang="en-US" sz="1800" dirty="0"/>
              <a:t/>
            </a:r>
            <a:br>
              <a:rPr lang="en-US" sz="1800" dirty="0"/>
            </a:br>
            <a:r>
              <a:rPr lang="en-US" sz="1800" dirty="0"/>
              <a:t>Jacobs School of Medicine and Biomedical Sciences at the University of Buffalo</a:t>
            </a:r>
          </a:p>
          <a:p>
            <a:pPr marL="0" indent="0">
              <a:buNone/>
            </a:pPr>
            <a:r>
              <a:rPr lang="en-US" sz="1800" b="1" dirty="0" smtClean="0">
                <a:solidFill>
                  <a:schemeClr val="accent1">
                    <a:lumMod val="50000"/>
                  </a:schemeClr>
                </a:solidFill>
              </a:rPr>
              <a:t>Jamie </a:t>
            </a:r>
            <a:r>
              <a:rPr lang="en-US" sz="1800" b="1" dirty="0">
                <a:solidFill>
                  <a:schemeClr val="accent1">
                    <a:lumMod val="50000"/>
                  </a:schemeClr>
                </a:solidFill>
              </a:rPr>
              <a:t>Rowell</a:t>
            </a:r>
            <a:br>
              <a:rPr lang="en-US" sz="1800" b="1" dirty="0">
                <a:solidFill>
                  <a:schemeClr val="accent1">
                    <a:lumMod val="50000"/>
                  </a:schemeClr>
                </a:solidFill>
              </a:rPr>
            </a:br>
            <a:r>
              <a:rPr lang="en-US" sz="1800" dirty="0"/>
              <a:t>Medical University of South Carolina College of Medicine</a:t>
            </a:r>
          </a:p>
          <a:p>
            <a:pPr marL="0" indent="0">
              <a:buNone/>
            </a:pPr>
            <a:r>
              <a:rPr lang="en-US" sz="1800" b="1" dirty="0">
                <a:solidFill>
                  <a:schemeClr val="accent1">
                    <a:lumMod val="50000"/>
                  </a:schemeClr>
                </a:solidFill>
              </a:rPr>
              <a:t>David Steinmetz</a:t>
            </a:r>
            <a:r>
              <a:rPr lang="en-US" sz="1800" dirty="0"/>
              <a:t/>
            </a:r>
            <a:br>
              <a:rPr lang="en-US" sz="1800" dirty="0"/>
            </a:br>
            <a:r>
              <a:rPr lang="en-US" sz="1800" dirty="0"/>
              <a:t>Perelman School of Medicine at the University of Pennsylvania</a:t>
            </a:r>
          </a:p>
          <a:p>
            <a:pPr marL="0" indent="0">
              <a:buNone/>
            </a:pPr>
            <a:r>
              <a:rPr lang="en-US" sz="1800" b="1" dirty="0">
                <a:solidFill>
                  <a:schemeClr val="accent1">
                    <a:lumMod val="50000"/>
                  </a:schemeClr>
                </a:solidFill>
              </a:rPr>
              <a:t>Ryan Thomas</a:t>
            </a:r>
            <a:r>
              <a:rPr lang="en-US" sz="1800" dirty="0"/>
              <a:t/>
            </a:r>
            <a:br>
              <a:rPr lang="en-US" sz="1800" dirty="0"/>
            </a:br>
            <a:r>
              <a:rPr lang="en-US" sz="1800" dirty="0"/>
              <a:t>Albany Medical College</a:t>
            </a:r>
          </a:p>
          <a:p>
            <a:pPr marL="0" indent="0">
              <a:buNone/>
            </a:pPr>
            <a:r>
              <a:rPr lang="en-US" sz="1800" b="1" dirty="0">
                <a:solidFill>
                  <a:schemeClr val="accent1">
                    <a:lumMod val="50000"/>
                  </a:schemeClr>
                </a:solidFill>
              </a:rPr>
              <a:t>Sean Till</a:t>
            </a:r>
            <a:r>
              <a:rPr lang="en-US" sz="1800" dirty="0"/>
              <a:t/>
            </a:r>
            <a:br>
              <a:rPr lang="en-US" sz="1800" dirty="0"/>
            </a:br>
            <a:r>
              <a:rPr lang="en-US" sz="1800" dirty="0"/>
              <a:t>Loyola University Chicago </a:t>
            </a:r>
            <a:r>
              <a:rPr lang="en-US" sz="1800" dirty="0" err="1"/>
              <a:t>Stritch</a:t>
            </a:r>
            <a:r>
              <a:rPr lang="en-US" sz="1800" dirty="0"/>
              <a:t> School of Medicine</a:t>
            </a:r>
          </a:p>
          <a:p>
            <a:pPr marL="0" indent="0">
              <a:buNone/>
            </a:pPr>
            <a:r>
              <a:rPr lang="en-US" sz="1800" b="1" dirty="0">
                <a:solidFill>
                  <a:schemeClr val="accent1">
                    <a:lumMod val="50000"/>
                  </a:schemeClr>
                </a:solidFill>
              </a:rPr>
              <a:t>Areg Zingiryan</a:t>
            </a:r>
            <a:r>
              <a:rPr lang="en-US" sz="1800" dirty="0"/>
              <a:t/>
            </a:r>
            <a:br>
              <a:rPr lang="en-US" sz="1800" dirty="0"/>
            </a:br>
            <a:r>
              <a:rPr lang="en-US" sz="1800" dirty="0"/>
              <a:t>Robert </a:t>
            </a:r>
            <a:r>
              <a:rPr lang="en-US" sz="1800" dirty="0" err="1"/>
              <a:t>Larner</a:t>
            </a:r>
            <a:r>
              <a:rPr lang="en-US" sz="1800" dirty="0"/>
              <a:t>, M.D., College of Medicine at the University of </a:t>
            </a:r>
            <a:r>
              <a:rPr lang="en-US" sz="1800" dirty="0" smtClean="0"/>
              <a:t>Vermont</a:t>
            </a:r>
          </a:p>
          <a:p>
            <a:pPr marL="0" indent="0">
              <a:buNone/>
            </a:pPr>
            <a:r>
              <a:rPr lang="en-US" sz="1800" dirty="0"/>
              <a:t>*Primary </a:t>
            </a:r>
            <a:r>
              <a:rPr lang="en-US" sz="1800" dirty="0" smtClean="0"/>
              <a:t>Care</a:t>
            </a:r>
            <a:endParaRPr lang="en-US" sz="1800" dirty="0"/>
          </a:p>
        </p:txBody>
      </p:sp>
    </p:spTree>
    <p:extLst>
      <p:ext uri="{BB962C8B-B14F-4D97-AF65-F5344CB8AC3E}">
        <p14:creationId xmlns:p14="http://schemas.microsoft.com/office/powerpoint/2010/main" val="293121053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 y="1285795"/>
            <a:ext cx="11978640" cy="5572205"/>
          </a:xfrm>
        </p:spPr>
        <p:txBody>
          <a:bodyPr numCol="2">
            <a:normAutofit fontScale="25000" lnSpcReduction="20000"/>
          </a:bodyPr>
          <a:lstStyle/>
          <a:p>
            <a:pPr marL="0" indent="0">
              <a:lnSpc>
                <a:spcPct val="110000"/>
              </a:lnSpc>
              <a:buNone/>
            </a:pPr>
            <a:r>
              <a:rPr lang="en-US" sz="7200" b="1" dirty="0">
                <a:solidFill>
                  <a:schemeClr val="accent1">
                    <a:lumMod val="50000"/>
                  </a:schemeClr>
                </a:solidFill>
              </a:rPr>
              <a:t>Taylor Abegg-Lawrence</a:t>
            </a:r>
            <a:r>
              <a:rPr lang="en-US" sz="7200" dirty="0"/>
              <a:t/>
            </a:r>
            <a:br>
              <a:rPr lang="en-US" sz="7200" dirty="0"/>
            </a:br>
            <a:r>
              <a:rPr lang="en-US" sz="7200" dirty="0"/>
              <a:t>Drexel University College of </a:t>
            </a:r>
            <a:r>
              <a:rPr lang="en-US" sz="7200" dirty="0" smtClean="0"/>
              <a:t>Medicine</a:t>
            </a:r>
          </a:p>
          <a:p>
            <a:pPr marL="0" indent="0">
              <a:lnSpc>
                <a:spcPct val="110000"/>
              </a:lnSpc>
              <a:buNone/>
            </a:pPr>
            <a:r>
              <a:rPr lang="en-US" sz="7200" b="1" dirty="0">
                <a:solidFill>
                  <a:schemeClr val="accent1">
                    <a:lumMod val="50000"/>
                  </a:schemeClr>
                </a:solidFill>
              </a:rPr>
              <a:t>Thomas "Daniel" Crowder</a:t>
            </a:r>
            <a:r>
              <a:rPr lang="en-US" sz="7200" dirty="0"/>
              <a:t/>
            </a:r>
            <a:br>
              <a:rPr lang="en-US" sz="7200" dirty="0"/>
            </a:br>
            <a:r>
              <a:rPr lang="en-US" sz="7200" dirty="0"/>
              <a:t>University of South Carolina School of Medicine</a:t>
            </a:r>
          </a:p>
          <a:p>
            <a:pPr marL="0" indent="0">
              <a:lnSpc>
                <a:spcPct val="110000"/>
              </a:lnSpc>
              <a:buNone/>
            </a:pPr>
            <a:r>
              <a:rPr lang="en-US" sz="7200" b="1" dirty="0">
                <a:solidFill>
                  <a:schemeClr val="accent1">
                    <a:lumMod val="50000"/>
                  </a:schemeClr>
                </a:solidFill>
              </a:rPr>
              <a:t>Andrew Gallagher</a:t>
            </a:r>
            <a:r>
              <a:rPr lang="en-US" sz="7200" dirty="0"/>
              <a:t/>
            </a:r>
            <a:br>
              <a:rPr lang="en-US" sz="7200" dirty="0"/>
            </a:br>
            <a:r>
              <a:rPr lang="en-US" sz="7200" dirty="0"/>
              <a:t>Robert </a:t>
            </a:r>
            <a:r>
              <a:rPr lang="en-US" sz="7200" dirty="0" err="1"/>
              <a:t>Larner</a:t>
            </a:r>
            <a:r>
              <a:rPr lang="en-US" sz="7200" dirty="0"/>
              <a:t>, M.D., College of Medicine at the University of Vermont </a:t>
            </a:r>
            <a:endParaRPr lang="en-US" sz="7200" dirty="0" smtClean="0"/>
          </a:p>
          <a:p>
            <a:pPr marL="0" indent="0">
              <a:lnSpc>
                <a:spcPct val="110000"/>
              </a:lnSpc>
              <a:buNone/>
            </a:pPr>
            <a:r>
              <a:rPr lang="en-US" sz="7200" b="1" dirty="0">
                <a:solidFill>
                  <a:schemeClr val="accent1">
                    <a:lumMod val="50000"/>
                  </a:schemeClr>
                </a:solidFill>
              </a:rPr>
              <a:t>Patrick Hartnett</a:t>
            </a:r>
            <a:r>
              <a:rPr lang="en-US" sz="7200" dirty="0"/>
              <a:t/>
            </a:r>
            <a:br>
              <a:rPr lang="en-US" sz="7200" dirty="0"/>
            </a:br>
            <a:r>
              <a:rPr lang="en-US" sz="7200" dirty="0"/>
              <a:t>Donald and Barbra </a:t>
            </a:r>
            <a:r>
              <a:rPr lang="en-US" sz="7200" dirty="0" err="1"/>
              <a:t>Zucker</a:t>
            </a:r>
            <a:r>
              <a:rPr lang="en-US" sz="7200" dirty="0"/>
              <a:t> School of Medicine at Hofstra/</a:t>
            </a:r>
            <a:r>
              <a:rPr lang="en-US" sz="7200" dirty="0" err="1"/>
              <a:t>Northwell</a:t>
            </a:r>
            <a:endParaRPr lang="en-US" sz="7200" dirty="0"/>
          </a:p>
          <a:p>
            <a:pPr marL="0" indent="0">
              <a:lnSpc>
                <a:spcPct val="110000"/>
              </a:lnSpc>
              <a:buNone/>
            </a:pPr>
            <a:r>
              <a:rPr lang="en-US" sz="7200" b="1" dirty="0" smtClean="0">
                <a:solidFill>
                  <a:schemeClr val="accent1">
                    <a:lumMod val="50000"/>
                  </a:schemeClr>
                </a:solidFill>
              </a:rPr>
              <a:t>Parisa </a:t>
            </a:r>
            <a:r>
              <a:rPr lang="en-US" sz="7200" b="1" dirty="0">
                <a:solidFill>
                  <a:schemeClr val="accent1">
                    <a:lumMod val="50000"/>
                  </a:schemeClr>
                </a:solidFill>
              </a:rPr>
              <a:t>Heidari</a:t>
            </a:r>
            <a:r>
              <a:rPr lang="en-US" sz="7200" dirty="0"/>
              <a:t/>
            </a:r>
            <a:br>
              <a:rPr lang="en-US" sz="7200" dirty="0"/>
            </a:br>
            <a:r>
              <a:rPr lang="en-US" sz="7200" dirty="0"/>
              <a:t>Tehran University of Medical Sciences School of Medicine</a:t>
            </a:r>
          </a:p>
          <a:p>
            <a:pPr marL="0" indent="0">
              <a:lnSpc>
                <a:spcPct val="110000"/>
              </a:lnSpc>
              <a:buNone/>
            </a:pPr>
            <a:r>
              <a:rPr lang="en-US" sz="7200" b="1" dirty="0" smtClean="0">
                <a:solidFill>
                  <a:schemeClr val="accent1">
                    <a:lumMod val="50000"/>
                  </a:schemeClr>
                </a:solidFill>
              </a:rPr>
              <a:t>Margaret </a:t>
            </a:r>
            <a:r>
              <a:rPr lang="en-US" sz="7200" b="1" dirty="0">
                <a:solidFill>
                  <a:schemeClr val="accent1">
                    <a:lumMod val="50000"/>
                  </a:schemeClr>
                </a:solidFill>
              </a:rPr>
              <a:t>Johnston</a:t>
            </a:r>
            <a:r>
              <a:rPr lang="en-US" sz="7200" dirty="0"/>
              <a:t/>
            </a:r>
            <a:br>
              <a:rPr lang="en-US" sz="7200" dirty="0"/>
            </a:br>
            <a:r>
              <a:rPr lang="en-US" sz="7200" dirty="0"/>
              <a:t>Robert </a:t>
            </a:r>
            <a:r>
              <a:rPr lang="en-US" sz="7200" dirty="0" err="1"/>
              <a:t>Larner</a:t>
            </a:r>
            <a:r>
              <a:rPr lang="en-US" sz="7200" dirty="0"/>
              <a:t>, M.D., College of Medicine at the University of </a:t>
            </a:r>
            <a:r>
              <a:rPr lang="en-US" sz="7200" dirty="0" smtClean="0"/>
              <a:t>Vermont</a:t>
            </a:r>
            <a:endParaRPr lang="en-US" sz="7200" dirty="0"/>
          </a:p>
          <a:p>
            <a:pPr marL="0" indent="0">
              <a:lnSpc>
                <a:spcPct val="110000"/>
              </a:lnSpc>
              <a:buNone/>
            </a:pPr>
            <a:r>
              <a:rPr lang="en-US" sz="7200" b="1" dirty="0" smtClean="0">
                <a:solidFill>
                  <a:schemeClr val="accent1">
                    <a:lumMod val="50000"/>
                  </a:schemeClr>
                </a:solidFill>
              </a:rPr>
              <a:t>Conrad </a:t>
            </a:r>
            <a:r>
              <a:rPr lang="en-US" sz="7200" b="1" dirty="0" err="1" smtClean="0">
                <a:solidFill>
                  <a:schemeClr val="accent1">
                    <a:lumMod val="50000"/>
                  </a:schemeClr>
                </a:solidFill>
              </a:rPr>
              <a:t>Koerper</a:t>
            </a:r>
            <a:r>
              <a:rPr lang="en-US" sz="7200" dirty="0" smtClean="0"/>
              <a:t/>
            </a:r>
            <a:br>
              <a:rPr lang="en-US" sz="7200" dirty="0" smtClean="0"/>
            </a:br>
            <a:r>
              <a:rPr lang="en-US" sz="7200" dirty="0" smtClean="0"/>
              <a:t>The University of Texas Southwestern Medical School</a:t>
            </a:r>
          </a:p>
          <a:p>
            <a:pPr marL="0" indent="0">
              <a:lnSpc>
                <a:spcPct val="110000"/>
              </a:lnSpc>
              <a:buNone/>
            </a:pPr>
            <a:endParaRPr lang="en-US" sz="7200" b="1" dirty="0" smtClean="0">
              <a:solidFill>
                <a:schemeClr val="accent1">
                  <a:lumMod val="50000"/>
                </a:schemeClr>
              </a:solidFill>
            </a:endParaRPr>
          </a:p>
          <a:p>
            <a:pPr marL="0" indent="0">
              <a:lnSpc>
                <a:spcPct val="110000"/>
              </a:lnSpc>
              <a:buNone/>
            </a:pPr>
            <a:endParaRPr lang="en-US" sz="7200" b="1" dirty="0">
              <a:solidFill>
                <a:schemeClr val="accent1">
                  <a:lumMod val="50000"/>
                </a:schemeClr>
              </a:solidFill>
            </a:endParaRPr>
          </a:p>
          <a:p>
            <a:pPr marL="0" indent="0">
              <a:lnSpc>
                <a:spcPct val="110000"/>
              </a:lnSpc>
              <a:buNone/>
            </a:pPr>
            <a:endParaRPr lang="en-US" sz="7200" b="1" dirty="0" smtClean="0">
              <a:solidFill>
                <a:schemeClr val="accent1">
                  <a:lumMod val="50000"/>
                </a:schemeClr>
              </a:solidFill>
            </a:endParaRPr>
          </a:p>
          <a:p>
            <a:pPr marL="0" indent="0">
              <a:lnSpc>
                <a:spcPct val="110000"/>
              </a:lnSpc>
              <a:buNone/>
            </a:pPr>
            <a:endParaRPr lang="en-US" sz="7200" b="1" dirty="0">
              <a:solidFill>
                <a:schemeClr val="accent1">
                  <a:lumMod val="50000"/>
                </a:schemeClr>
              </a:solidFill>
            </a:endParaRPr>
          </a:p>
          <a:p>
            <a:pPr marL="0" indent="0">
              <a:lnSpc>
                <a:spcPct val="110000"/>
              </a:lnSpc>
              <a:buNone/>
            </a:pPr>
            <a:endParaRPr lang="en-US" sz="7200" b="1" dirty="0" smtClean="0">
              <a:solidFill>
                <a:schemeClr val="accent1">
                  <a:lumMod val="50000"/>
                </a:schemeClr>
              </a:solidFill>
            </a:endParaRPr>
          </a:p>
          <a:p>
            <a:pPr marL="0" indent="0">
              <a:lnSpc>
                <a:spcPct val="110000"/>
              </a:lnSpc>
              <a:buNone/>
            </a:pPr>
            <a:r>
              <a:rPr lang="en-US" sz="7200" b="1" dirty="0" smtClean="0">
                <a:solidFill>
                  <a:schemeClr val="accent1">
                    <a:lumMod val="50000"/>
                  </a:schemeClr>
                </a:solidFill>
              </a:rPr>
              <a:t>Alexander Marchese</a:t>
            </a:r>
            <a:r>
              <a:rPr lang="en-US" sz="7200" dirty="0" smtClean="0"/>
              <a:t/>
            </a:r>
            <a:br>
              <a:rPr lang="en-US" sz="7200" dirty="0" smtClean="0"/>
            </a:br>
            <a:r>
              <a:rPr lang="en-US" sz="7200" dirty="0" smtClean="0"/>
              <a:t>Robert </a:t>
            </a:r>
            <a:r>
              <a:rPr lang="en-US" sz="7200" dirty="0" err="1" smtClean="0"/>
              <a:t>Larner</a:t>
            </a:r>
            <a:r>
              <a:rPr lang="en-US" sz="7200" dirty="0" smtClean="0"/>
              <a:t>, M.D., College of Medicine at the University of Vermont </a:t>
            </a:r>
          </a:p>
          <a:p>
            <a:pPr marL="0" indent="0">
              <a:lnSpc>
                <a:spcPct val="110000"/>
              </a:lnSpc>
              <a:buNone/>
            </a:pPr>
            <a:r>
              <a:rPr lang="en-US" sz="7200" b="1" dirty="0" smtClean="0">
                <a:solidFill>
                  <a:schemeClr val="accent1">
                    <a:lumMod val="50000"/>
                  </a:schemeClr>
                </a:solidFill>
              </a:rPr>
              <a:t>Joseph "Joe" Migliazzo</a:t>
            </a:r>
            <a:r>
              <a:rPr lang="en-US" sz="7200" dirty="0" smtClean="0"/>
              <a:t/>
            </a:r>
            <a:br>
              <a:rPr lang="en-US" sz="7200" dirty="0" smtClean="0"/>
            </a:br>
            <a:r>
              <a:rPr lang="en-US" sz="7200" dirty="0" smtClean="0"/>
              <a:t>University of Missouri Kansas City School of Medicine</a:t>
            </a:r>
          </a:p>
          <a:p>
            <a:pPr marL="0" indent="0">
              <a:lnSpc>
                <a:spcPct val="110000"/>
              </a:lnSpc>
              <a:buNone/>
            </a:pPr>
            <a:r>
              <a:rPr lang="en-US" sz="7200" b="1" dirty="0" smtClean="0">
                <a:solidFill>
                  <a:schemeClr val="accent1">
                    <a:lumMod val="50000"/>
                  </a:schemeClr>
                </a:solidFill>
              </a:rPr>
              <a:t>Eric Newman</a:t>
            </a:r>
            <a:r>
              <a:rPr lang="en-US" sz="7200" dirty="0" smtClean="0"/>
              <a:t/>
            </a:r>
            <a:br>
              <a:rPr lang="en-US" sz="7200" dirty="0" smtClean="0"/>
            </a:br>
            <a:r>
              <a:rPr lang="en-US" sz="7200" dirty="0" smtClean="0"/>
              <a:t>University of Queensland School of Medicine</a:t>
            </a:r>
          </a:p>
          <a:p>
            <a:pPr marL="0" indent="0">
              <a:lnSpc>
                <a:spcPct val="110000"/>
              </a:lnSpc>
              <a:buNone/>
            </a:pPr>
            <a:r>
              <a:rPr lang="en-US" sz="7200" b="1" dirty="0" smtClean="0">
                <a:solidFill>
                  <a:schemeClr val="accent1">
                    <a:lumMod val="50000"/>
                  </a:schemeClr>
                </a:solidFill>
              </a:rPr>
              <a:t>Tobias Robinson</a:t>
            </a:r>
            <a:r>
              <a:rPr lang="en-US" sz="7200" dirty="0" smtClean="0"/>
              <a:t/>
            </a:r>
            <a:br>
              <a:rPr lang="en-US" sz="7200" dirty="0" smtClean="0"/>
            </a:br>
            <a:r>
              <a:rPr lang="en-US" sz="7200" dirty="0" smtClean="0"/>
              <a:t>Oregon Health &amp; Science University School of Medicine</a:t>
            </a:r>
          </a:p>
          <a:p>
            <a:pPr marL="0" indent="0">
              <a:lnSpc>
                <a:spcPct val="110000"/>
              </a:lnSpc>
              <a:buNone/>
            </a:pPr>
            <a:r>
              <a:rPr lang="en-US" sz="7200" b="1" dirty="0" smtClean="0">
                <a:solidFill>
                  <a:schemeClr val="accent1">
                    <a:lumMod val="50000"/>
                  </a:schemeClr>
                </a:solidFill>
              </a:rPr>
              <a:t>Santana VanDyke</a:t>
            </a:r>
            <a:r>
              <a:rPr lang="en-US" sz="7200" dirty="0" smtClean="0"/>
              <a:t/>
            </a:r>
            <a:br>
              <a:rPr lang="en-US" sz="7200" dirty="0" smtClean="0"/>
            </a:br>
            <a:r>
              <a:rPr lang="en-US" sz="7200" dirty="0" smtClean="0"/>
              <a:t>University </a:t>
            </a:r>
            <a:r>
              <a:rPr lang="en-US" sz="7200" dirty="0"/>
              <a:t>of Virginia School of Medicine Dermatology</a:t>
            </a:r>
          </a:p>
          <a:p>
            <a:pPr marL="0" indent="0">
              <a:lnSpc>
                <a:spcPct val="110000"/>
              </a:lnSpc>
              <a:buNone/>
            </a:pPr>
            <a:r>
              <a:rPr lang="en-US" sz="7200" b="1" dirty="0" smtClean="0">
                <a:solidFill>
                  <a:schemeClr val="accent1">
                    <a:lumMod val="50000"/>
                  </a:schemeClr>
                </a:solidFill>
              </a:rPr>
              <a:t>Katherine </a:t>
            </a:r>
            <a:r>
              <a:rPr lang="en-US" sz="7200" b="1" dirty="0" err="1" smtClean="0">
                <a:solidFill>
                  <a:schemeClr val="accent1">
                    <a:lumMod val="50000"/>
                  </a:schemeClr>
                </a:solidFill>
              </a:rPr>
              <a:t>Zerebiec</a:t>
            </a:r>
            <a:r>
              <a:rPr lang="en-US" sz="7200" dirty="0" smtClean="0"/>
              <a:t/>
            </a:r>
            <a:br>
              <a:rPr lang="en-US" sz="7200" dirty="0" smtClean="0"/>
            </a:br>
            <a:r>
              <a:rPr lang="en-US" sz="7200" dirty="0" smtClean="0"/>
              <a:t>Medical </a:t>
            </a:r>
            <a:r>
              <a:rPr lang="en-US" sz="7200" dirty="0"/>
              <a:t>School: </a:t>
            </a:r>
            <a:r>
              <a:rPr lang="en-US" sz="7200" dirty="0" err="1"/>
              <a:t>Jagiellonian</a:t>
            </a:r>
            <a:r>
              <a:rPr lang="en-US" sz="7200" dirty="0"/>
              <a:t> University Medical College  </a:t>
            </a:r>
          </a:p>
          <a:p>
            <a:pPr marL="0" indent="0">
              <a:buNone/>
            </a:pPr>
            <a:r>
              <a:rPr lang="en-US" sz="7200"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dirty="0"/>
          </a:p>
        </p:txBody>
      </p:sp>
      <p:sp>
        <p:nvSpPr>
          <p:cNvPr id="5" name="Title 1"/>
          <p:cNvSpPr txBox="1">
            <a:spLocks/>
          </p:cNvSpPr>
          <p:nvPr/>
        </p:nvSpPr>
        <p:spPr>
          <a:xfrm>
            <a:off x="854725" y="159262"/>
            <a:ext cx="10515600" cy="1027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5B9BD5">
                    <a:lumMod val="50000"/>
                  </a:srgbClr>
                </a:solidFill>
                <a:effectLst/>
                <a:uLnTx/>
                <a:uFillTx/>
                <a:latin typeface="Calibri" panose="020F0502020204030204"/>
                <a:ea typeface="+mj-ea"/>
                <a:cs typeface="+mj-cs"/>
              </a:rPr>
              <a:t>Welcome R1s!</a:t>
            </a:r>
            <a:br>
              <a:rPr kumimoji="0" lang="en-US" sz="4400" b="1" i="0" u="none" strike="noStrike" kern="1200" cap="none" spc="0" normalizeH="0" baseline="0" noProof="0" dirty="0" smtClean="0">
                <a:ln>
                  <a:noFill/>
                </a:ln>
                <a:solidFill>
                  <a:srgbClr val="5B9BD5">
                    <a:lumMod val="50000"/>
                  </a:srgbClr>
                </a:solidFill>
                <a:effectLst/>
                <a:uLnTx/>
                <a:uFillTx/>
                <a:latin typeface="Calibri" panose="020F0502020204030204"/>
                <a:ea typeface="+mj-ea"/>
                <a:cs typeface="+mj-cs"/>
              </a:rPr>
            </a:br>
            <a:r>
              <a:rPr kumimoji="0" lang="en-US" sz="2200" b="1" i="0" u="none" strike="noStrike" kern="1200" cap="none" spc="0" normalizeH="0" baseline="0" noProof="0" dirty="0" smtClean="0">
                <a:ln>
                  <a:noFill/>
                </a:ln>
                <a:solidFill>
                  <a:srgbClr val="5B9BD5">
                    <a:lumMod val="50000"/>
                  </a:srgbClr>
                </a:solidFill>
                <a:effectLst/>
                <a:uLnTx/>
                <a:uFillTx/>
                <a:latin typeface="Calibri Light" panose="020F0302020204030204"/>
                <a:ea typeface="+mj-ea"/>
                <a:cs typeface="+mj-cs"/>
              </a:rPr>
              <a:t>Preliminary Residents</a:t>
            </a:r>
            <a:endParaRPr kumimoji="0" lang="en-US" sz="4400" b="1" i="0" u="none" strike="noStrike" kern="1200" cap="none" spc="0" normalizeH="0" baseline="0" noProof="0" dirty="0">
              <a:ln>
                <a:noFill/>
              </a:ln>
              <a:solidFill>
                <a:srgbClr val="5B9BD5">
                  <a:lumMod val="50000"/>
                </a:srgbClr>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76823648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lstStyle/>
          <a:p>
            <a:pPr algn="ctr"/>
            <a:r>
              <a:rPr lang="en-US" b="1" dirty="0" smtClean="0">
                <a:solidFill>
                  <a:srgbClr val="00B050"/>
                </a:solidFill>
              </a:rPr>
              <a:t>Proud to be GIM: April 8</a:t>
            </a:r>
            <a:r>
              <a:rPr lang="en-US" b="1" baseline="30000" dirty="0" smtClean="0">
                <a:solidFill>
                  <a:srgbClr val="00B050"/>
                </a:solidFill>
              </a:rPr>
              <a:t>th</a:t>
            </a:r>
            <a:r>
              <a:rPr lang="en-US" b="1" dirty="0" smtClean="0">
                <a:solidFill>
                  <a:srgbClr val="00B050"/>
                </a:solidFill>
              </a:rPr>
              <a:t> 2019</a:t>
            </a:r>
            <a:endParaRPr lang="en-US" b="1" dirty="0">
              <a:solidFill>
                <a:srgbClr val="00B050"/>
              </a:solidFill>
            </a:endParaRPr>
          </a:p>
        </p:txBody>
      </p:sp>
      <p:sp>
        <p:nvSpPr>
          <p:cNvPr id="5" name="Content Placeholder 4"/>
          <p:cNvSpPr>
            <a:spLocks noGrp="1"/>
          </p:cNvSpPr>
          <p:nvPr>
            <p:ph idx="1"/>
          </p:nvPr>
        </p:nvSpPr>
        <p:spPr>
          <a:xfrm>
            <a:off x="838200" y="1677140"/>
            <a:ext cx="10515600" cy="4351338"/>
          </a:xfrm>
        </p:spPr>
        <p:txBody>
          <a:bodyPr>
            <a:normAutofit/>
          </a:bodyPr>
          <a:lstStyle/>
          <a:p>
            <a:pPr marL="0" indent="0">
              <a:buNone/>
            </a:pPr>
            <a:r>
              <a:rPr lang="en-US" sz="3200" dirty="0" smtClean="0"/>
              <a:t>A collaboration between the internal medicine programs at UVMMC and Dartmouth. Contact Dr. Halle Sobel if you are interested in attending a day to encourage medical students and residents to pursue GIM. </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814767"/>
            <a:ext cx="3200400" cy="2667000"/>
          </a:xfrm>
          <a:prstGeom prst="rect">
            <a:avLst/>
          </a:prstGeom>
        </p:spPr>
      </p:pic>
    </p:spTree>
    <p:extLst>
      <p:ext uri="{BB962C8B-B14F-4D97-AF65-F5344CB8AC3E}">
        <p14:creationId xmlns:p14="http://schemas.microsoft.com/office/powerpoint/2010/main" val="3741795807"/>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035" y="374845"/>
            <a:ext cx="8118765" cy="924922"/>
          </a:xfrm>
        </p:spPr>
        <p:txBody>
          <a:bodyPr/>
          <a:lstStyle/>
          <a:p>
            <a:pPr algn="ctr"/>
            <a:r>
              <a:rPr lang="en-US" sz="4000" b="1" dirty="0"/>
              <a:t>AAMC Medical Education Research Certificate (MERC) Workshops</a:t>
            </a:r>
            <a:endParaRPr lang="en-US" sz="4000" dirty="0"/>
          </a:p>
        </p:txBody>
      </p:sp>
      <p:sp>
        <p:nvSpPr>
          <p:cNvPr id="3" name="Content Placeholder 2"/>
          <p:cNvSpPr>
            <a:spLocks noGrp="1"/>
          </p:cNvSpPr>
          <p:nvPr>
            <p:ph idx="1"/>
          </p:nvPr>
        </p:nvSpPr>
        <p:spPr>
          <a:xfrm>
            <a:off x="1694122" y="1626578"/>
            <a:ext cx="8825023" cy="4835769"/>
          </a:xfrm>
        </p:spPr>
        <p:txBody>
          <a:bodyPr>
            <a:normAutofit fontScale="70000" lnSpcReduction="20000"/>
          </a:bodyPr>
          <a:lstStyle/>
          <a:p>
            <a:pPr marL="0" indent="0" algn="ctr">
              <a:buNone/>
            </a:pPr>
            <a:r>
              <a:rPr lang="en-US" sz="4000" b="1" dirty="0"/>
              <a:t>Friday, April 12, 2019</a:t>
            </a:r>
          </a:p>
          <a:p>
            <a:pPr marL="0" indent="0" algn="ctr">
              <a:buNone/>
            </a:pPr>
            <a:r>
              <a:rPr lang="en-US" sz="3400" dirty="0"/>
              <a:t>M</a:t>
            </a:r>
            <a:r>
              <a:rPr lang="en-US" sz="3400" dirty="0" smtClean="0"/>
              <a:t>orning </a:t>
            </a:r>
            <a:r>
              <a:rPr lang="en-US" sz="3400" dirty="0"/>
              <a:t>and afternoon sessions with </a:t>
            </a:r>
          </a:p>
          <a:p>
            <a:pPr marL="0" indent="0" algn="ctr">
              <a:buNone/>
            </a:pPr>
            <a:r>
              <a:rPr lang="en-US" sz="3400" b="1" dirty="0"/>
              <a:t>Larry Gruppen, PhD</a:t>
            </a:r>
            <a:r>
              <a:rPr lang="en-US" sz="3400" dirty="0"/>
              <a:t> </a:t>
            </a:r>
          </a:p>
          <a:p>
            <a:pPr marL="0" indent="0" algn="ctr">
              <a:buNone/>
            </a:pPr>
            <a:r>
              <a:rPr lang="en-US" sz="2900" dirty="0"/>
              <a:t>University of Michigan Medical School</a:t>
            </a:r>
          </a:p>
          <a:p>
            <a:pPr marL="0" indent="0" algn="ctr">
              <a:buNone/>
            </a:pPr>
            <a:endParaRPr lang="en-US" sz="3100" b="1" dirty="0"/>
          </a:p>
          <a:p>
            <a:pPr marL="0" indent="0" algn="ctr">
              <a:buNone/>
            </a:pPr>
            <a:r>
              <a:rPr lang="en-US" sz="3400" b="1" dirty="0"/>
              <a:t>9am-12pm</a:t>
            </a:r>
          </a:p>
          <a:p>
            <a:pPr marL="0" indent="0" algn="ctr">
              <a:buNone/>
            </a:pPr>
            <a:r>
              <a:rPr lang="en-US" sz="3400" dirty="0"/>
              <a:t>Formulating Research Questions and Designing Studies</a:t>
            </a:r>
          </a:p>
          <a:p>
            <a:pPr marL="0" indent="0" algn="ctr">
              <a:buNone/>
            </a:pPr>
            <a:endParaRPr lang="en-US" sz="3400" dirty="0"/>
          </a:p>
          <a:p>
            <a:pPr marL="0" indent="0" algn="ctr">
              <a:buNone/>
            </a:pPr>
            <a:r>
              <a:rPr lang="en-US" sz="3400" b="1" dirty="0"/>
              <a:t>1-4pm</a:t>
            </a:r>
          </a:p>
          <a:p>
            <a:pPr marL="0" indent="0" algn="ctr">
              <a:buNone/>
            </a:pPr>
            <a:r>
              <a:rPr lang="en-US" sz="3400" dirty="0"/>
              <a:t>Measuring Educational Outcomes with Reliability and Validity </a:t>
            </a:r>
          </a:p>
          <a:p>
            <a:pPr marL="0" indent="0" algn="ctr">
              <a:buNone/>
            </a:pPr>
            <a:endParaRPr lang="en-US" sz="2900" dirty="0"/>
          </a:p>
          <a:p>
            <a:pPr marL="0" indent="0" algn="ctr">
              <a:buNone/>
            </a:pPr>
            <a:r>
              <a:rPr lang="en-US" sz="2900" dirty="0"/>
              <a:t>For more information and to register:</a:t>
            </a:r>
          </a:p>
          <a:p>
            <a:pPr marL="0" indent="0" algn="ctr">
              <a:buNone/>
            </a:pPr>
            <a:r>
              <a:rPr lang="en-US" sz="2900" dirty="0"/>
              <a:t> Visit the Teaching Academy website and click Events</a:t>
            </a:r>
            <a:endParaRPr lang="en-US" sz="36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34022514"/>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727" y="1429261"/>
            <a:ext cx="10058400" cy="4176219"/>
          </a:xfrm>
        </p:spPr>
        <p:txBody>
          <a:bodyPr>
            <a:normAutofit/>
          </a:bodyPr>
          <a:lstStyle/>
          <a:p>
            <a:pPr marL="0" indent="0">
              <a:buNone/>
            </a:pPr>
            <a:r>
              <a:rPr lang="en-US" dirty="0">
                <a:solidFill>
                  <a:schemeClr val="tx1"/>
                </a:solidFill>
              </a:rPr>
              <a:t>Are you currently working on a scholarly QI initiative that you would like to share with your colleagues? Did you present QI work at a regional or national meeting this past year? </a:t>
            </a:r>
          </a:p>
          <a:p>
            <a:pPr marL="0" indent="0">
              <a:buNone/>
            </a:pPr>
            <a:r>
              <a:rPr lang="en-US" b="1" dirty="0">
                <a:solidFill>
                  <a:schemeClr val="tx1"/>
                </a:solidFill>
              </a:rPr>
              <a:t>Present a poster at the</a:t>
            </a:r>
            <a:r>
              <a:rPr lang="en-US" dirty="0">
                <a:solidFill>
                  <a:schemeClr val="tx1"/>
                </a:solidFill>
              </a:rPr>
              <a:t>…</a:t>
            </a:r>
          </a:p>
          <a:p>
            <a:pPr marL="0" indent="0" algn="ctr">
              <a:buNone/>
            </a:pPr>
            <a:r>
              <a:rPr lang="en-US" sz="3200" b="1" dirty="0">
                <a:solidFill>
                  <a:schemeClr val="accent2">
                    <a:lumMod val="50000"/>
                  </a:schemeClr>
                </a:solidFill>
              </a:rPr>
              <a:t>Department of Medicine Quality Showcase </a:t>
            </a:r>
            <a:endParaRPr lang="en-US" sz="3200" dirty="0">
              <a:solidFill>
                <a:schemeClr val="accent2">
                  <a:lumMod val="50000"/>
                </a:schemeClr>
              </a:solidFill>
            </a:endParaRPr>
          </a:p>
          <a:p>
            <a:r>
              <a:rPr lang="en-US" b="1" u="sng" dirty="0">
                <a:solidFill>
                  <a:schemeClr val="accent2">
                    <a:lumMod val="50000"/>
                  </a:schemeClr>
                </a:solidFill>
              </a:rPr>
              <a:t>Who?</a:t>
            </a:r>
            <a:r>
              <a:rPr lang="en-US" b="1" dirty="0">
                <a:solidFill>
                  <a:schemeClr val="accent2">
                    <a:lumMod val="50000"/>
                  </a:schemeClr>
                </a:solidFill>
              </a:rPr>
              <a:t> </a:t>
            </a:r>
            <a:r>
              <a:rPr lang="en-US" dirty="0">
                <a:solidFill>
                  <a:schemeClr val="tx1"/>
                </a:solidFill>
              </a:rPr>
              <a:t>Open to faculty, fellows, residents, and students who have a faculty mentor in the Department of Medicine.</a:t>
            </a:r>
          </a:p>
          <a:p>
            <a:r>
              <a:rPr lang="en-US" b="1" u="sng" dirty="0">
                <a:solidFill>
                  <a:schemeClr val="accent2">
                    <a:lumMod val="50000"/>
                  </a:schemeClr>
                </a:solidFill>
              </a:rPr>
              <a:t>When?</a:t>
            </a:r>
            <a:r>
              <a:rPr lang="en-US" b="1" dirty="0">
                <a:solidFill>
                  <a:schemeClr val="accent2">
                    <a:lumMod val="50000"/>
                  </a:schemeClr>
                </a:solidFill>
              </a:rPr>
              <a:t> </a:t>
            </a:r>
            <a:r>
              <a:rPr lang="en-US" dirty="0">
                <a:solidFill>
                  <a:schemeClr val="tx1"/>
                </a:solidFill>
              </a:rPr>
              <a:t>Friday, </a:t>
            </a:r>
            <a:r>
              <a:rPr lang="en-US" b="1" dirty="0">
                <a:solidFill>
                  <a:schemeClr val="tx1"/>
                </a:solidFill>
              </a:rPr>
              <a:t>April 19, 2019 </a:t>
            </a:r>
            <a:r>
              <a:rPr lang="en-US" dirty="0">
                <a:solidFill>
                  <a:schemeClr val="tx1"/>
                </a:solidFill>
              </a:rPr>
              <a:t>9-10 AM, immediately following Grand Rounds</a:t>
            </a:r>
          </a:p>
          <a:p>
            <a:r>
              <a:rPr lang="en-US" b="1" u="sng" dirty="0">
                <a:solidFill>
                  <a:schemeClr val="accent2">
                    <a:lumMod val="50000"/>
                  </a:schemeClr>
                </a:solidFill>
              </a:rPr>
              <a:t>Where?</a:t>
            </a:r>
            <a:r>
              <a:rPr lang="en-US" b="1" dirty="0">
                <a:solidFill>
                  <a:schemeClr val="accent2">
                    <a:lumMod val="50000"/>
                  </a:schemeClr>
                </a:solidFill>
              </a:rPr>
              <a:t> </a:t>
            </a:r>
            <a:r>
              <a:rPr lang="en-US" dirty="0">
                <a:solidFill>
                  <a:schemeClr val="tx1"/>
                </a:solidFill>
              </a:rPr>
              <a:t>Davis Concourse</a:t>
            </a:r>
          </a:p>
          <a:p>
            <a:r>
              <a:rPr lang="en-US" b="1" u="sng" dirty="0">
                <a:solidFill>
                  <a:schemeClr val="accent2">
                    <a:lumMod val="50000"/>
                  </a:schemeClr>
                </a:solidFill>
              </a:rPr>
              <a:t>How?</a:t>
            </a:r>
            <a:r>
              <a:rPr lang="en-US" b="1" dirty="0">
                <a:solidFill>
                  <a:schemeClr val="accent2">
                    <a:lumMod val="50000"/>
                  </a:schemeClr>
                </a:solidFill>
              </a:rPr>
              <a:t> </a:t>
            </a:r>
            <a:r>
              <a:rPr lang="en-US" dirty="0">
                <a:solidFill>
                  <a:schemeClr val="tx1"/>
                </a:solidFill>
              </a:rPr>
              <a:t>Register by sending an e-mail to </a:t>
            </a:r>
            <a:r>
              <a:rPr lang="en-US" u="sng" dirty="0">
                <a:solidFill>
                  <a:schemeClr val="tx1"/>
                </a:solidFill>
                <a:hlinkClick r:id="rId2"/>
              </a:rPr>
              <a:t>allen.repp@uvmhealth.org</a:t>
            </a:r>
            <a:r>
              <a:rPr lang="en-US" dirty="0">
                <a:solidFill>
                  <a:schemeClr val="tx1"/>
                </a:solidFill>
              </a:rPr>
              <a:t>.  Details to follow via e-mail.</a:t>
            </a:r>
            <a:endParaRPr lang="en-US" b="1" dirty="0">
              <a:solidFill>
                <a:schemeClr val="tx1"/>
              </a:solidFill>
            </a:endParaRPr>
          </a:p>
        </p:txBody>
      </p:sp>
      <p:sp>
        <p:nvSpPr>
          <p:cNvPr id="3" name="Title 2"/>
          <p:cNvSpPr>
            <a:spLocks noGrp="1"/>
          </p:cNvSpPr>
          <p:nvPr>
            <p:ph type="title"/>
          </p:nvPr>
        </p:nvSpPr>
        <p:spPr>
          <a:xfrm>
            <a:off x="454727" y="22989"/>
            <a:ext cx="10058400" cy="1222643"/>
          </a:xfrm>
        </p:spPr>
        <p:txBody>
          <a:bodyPr/>
          <a:lstStyle/>
          <a:p>
            <a:r>
              <a:rPr lang="en-US" dirty="0">
                <a:solidFill>
                  <a:schemeClr val="accent2">
                    <a:lumMod val="50000"/>
                  </a:schemeClr>
                </a:solidFill>
              </a:rPr>
              <a:t>Share your QI Work!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6277" y="3003837"/>
            <a:ext cx="1904763" cy="190476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5600" b="5917"/>
          <a:stretch/>
        </p:blipFill>
        <p:spPr>
          <a:xfrm>
            <a:off x="5214551" y="5189838"/>
            <a:ext cx="1556952" cy="1377620"/>
          </a:xfrm>
          <a:prstGeom prst="rect">
            <a:avLst/>
          </a:prstGeom>
        </p:spPr>
      </p:pic>
      <p:sp>
        <p:nvSpPr>
          <p:cNvPr id="7" name="TextBox 6"/>
          <p:cNvSpPr txBox="1"/>
          <p:nvPr/>
        </p:nvSpPr>
        <p:spPr>
          <a:xfrm>
            <a:off x="9758742" y="2693805"/>
            <a:ext cx="2213619" cy="369332"/>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Add to your calendar:</a:t>
            </a:r>
          </a:p>
        </p:txBody>
      </p:sp>
      <p:sp>
        <p:nvSpPr>
          <p:cNvPr id="8" name="TextBox 7"/>
          <p:cNvSpPr txBox="1"/>
          <p:nvPr/>
        </p:nvSpPr>
        <p:spPr>
          <a:xfrm>
            <a:off x="4304120" y="5605479"/>
            <a:ext cx="1002710" cy="369332"/>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Register:</a:t>
            </a:r>
          </a:p>
        </p:txBody>
      </p:sp>
    </p:spTree>
    <p:extLst>
      <p:ext uri="{BB962C8B-B14F-4D97-AF65-F5344CB8AC3E}">
        <p14:creationId xmlns:p14="http://schemas.microsoft.com/office/powerpoint/2010/main" val="179268874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1000"/>
                                  </p:stCondLst>
                                  <p:childTnLst>
                                    <p:animEffect transition="out" filter="fade">
                                      <p:cBhvr>
                                        <p:cTn id="6" dur="4000" tmFilter="0, 0; .2, .5; .8, .5; 1, 0"/>
                                        <p:tgtEl>
                                          <p:spTgt spid="2">
                                            <p:txEl>
                                              <p:pRg st="2" end="2"/>
                                            </p:txEl>
                                          </p:spTgt>
                                        </p:tgtEl>
                                      </p:cBhvr>
                                    </p:animEffect>
                                    <p:animScale>
                                      <p:cBhvr>
                                        <p:cTn id="7" dur="2000" autoRev="1" fill="hold"/>
                                        <p:tgtEl>
                                          <p:spTgt spid="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61475" y="562841"/>
            <a:ext cx="10515600" cy="201193"/>
          </a:xfrm>
        </p:spPr>
        <p:txBody>
          <a:bodyPr/>
          <a:lstStyle/>
          <a:p>
            <a:r>
              <a:rPr lang="en-US" dirty="0" smtClean="0"/>
              <a:t>Seeking nominations…</a:t>
            </a:r>
            <a:endParaRPr lang="en-US" dirty="0"/>
          </a:p>
        </p:txBody>
      </p:sp>
      <p:sp>
        <p:nvSpPr>
          <p:cNvPr id="4" name="Content Placeholder 3"/>
          <p:cNvSpPr>
            <a:spLocks noGrp="1"/>
          </p:cNvSpPr>
          <p:nvPr>
            <p:ph sz="half" idx="1"/>
          </p:nvPr>
        </p:nvSpPr>
        <p:spPr>
          <a:xfrm>
            <a:off x="561475" y="1043189"/>
            <a:ext cx="10291009" cy="5598243"/>
          </a:xfrm>
        </p:spPr>
        <p:txBody>
          <a:bodyPr>
            <a:normAutofit fontScale="92500" lnSpcReduction="20000"/>
          </a:bodyPr>
          <a:lstStyle/>
          <a:p>
            <a:pPr marL="0" indent="0">
              <a:buNone/>
            </a:pPr>
            <a:r>
              <a:rPr lang="en-US" sz="2600" dirty="0">
                <a:solidFill>
                  <a:schemeClr val="tx1"/>
                </a:solidFill>
                <a:latin typeface="+mn-lt"/>
              </a:rPr>
              <a:t>F</a:t>
            </a:r>
            <a:r>
              <a:rPr lang="en-US" sz="2600" dirty="0" smtClean="0">
                <a:solidFill>
                  <a:schemeClr val="tx1"/>
                </a:solidFill>
                <a:latin typeface="+mn-lt"/>
              </a:rPr>
              <a:t>or the </a:t>
            </a:r>
            <a:r>
              <a:rPr lang="en-US" sz="2600" dirty="0">
                <a:solidFill>
                  <a:schemeClr val="tx1"/>
                </a:solidFill>
                <a:latin typeface="+mn-lt"/>
              </a:rPr>
              <a:t>annual </a:t>
            </a:r>
            <a:r>
              <a:rPr lang="en-US" sz="2600" b="1" dirty="0">
                <a:solidFill>
                  <a:srgbClr val="1A6C43"/>
                </a:solidFill>
                <a:latin typeface="+mn-lt"/>
              </a:rPr>
              <a:t>Department of Medicine faculty </a:t>
            </a:r>
            <a:r>
              <a:rPr lang="en-US" sz="2600" b="1" dirty="0" smtClean="0">
                <a:solidFill>
                  <a:srgbClr val="1A6C43"/>
                </a:solidFill>
                <a:latin typeface="+mn-lt"/>
              </a:rPr>
              <a:t>awards</a:t>
            </a:r>
            <a:endParaRPr lang="en-US" sz="2600" dirty="0" smtClean="0">
              <a:solidFill>
                <a:srgbClr val="1A6C43"/>
              </a:solidFill>
              <a:latin typeface="+mn-lt"/>
            </a:endParaRPr>
          </a:p>
          <a:p>
            <a:pPr marL="0" indent="0">
              <a:buNone/>
            </a:pPr>
            <a:endParaRPr lang="en-US" sz="1100" dirty="0">
              <a:solidFill>
                <a:schemeClr val="tx1"/>
              </a:solidFill>
              <a:latin typeface="+mn-lt"/>
            </a:endParaRPr>
          </a:p>
          <a:p>
            <a:pPr marL="0" indent="0">
              <a:buNone/>
            </a:pPr>
            <a:r>
              <a:rPr lang="en-US" b="1" u="sng" dirty="0">
                <a:solidFill>
                  <a:srgbClr val="1A6C43"/>
                </a:solidFill>
                <a:latin typeface="+mn-lt"/>
              </a:rPr>
              <a:t>The Distinguished Clinician </a:t>
            </a:r>
            <a:r>
              <a:rPr lang="en-US" b="1" u="sng" dirty="0" smtClean="0">
                <a:solidFill>
                  <a:srgbClr val="1A6C43"/>
                </a:solidFill>
                <a:latin typeface="+mn-lt"/>
              </a:rPr>
              <a:t>Award</a:t>
            </a:r>
            <a:r>
              <a:rPr lang="en-US" dirty="0">
                <a:solidFill>
                  <a:schemeClr val="tx1"/>
                </a:solidFill>
                <a:latin typeface="+mn-lt"/>
              </a:rPr>
              <a:t>  To recognize outstanding clinicians in the </a:t>
            </a:r>
            <a:r>
              <a:rPr lang="en-US" dirty="0" smtClean="0">
                <a:solidFill>
                  <a:schemeClr val="tx1"/>
                </a:solidFill>
                <a:latin typeface="+mn-lt"/>
              </a:rPr>
              <a:t>Department </a:t>
            </a:r>
            <a:endParaRPr lang="en-US" dirty="0">
              <a:solidFill>
                <a:schemeClr val="tx1"/>
              </a:solidFill>
              <a:latin typeface="+mn-lt"/>
            </a:endParaRPr>
          </a:p>
          <a:p>
            <a:pPr marL="0" indent="0">
              <a:buNone/>
            </a:pPr>
            <a:endParaRPr lang="en-US" sz="1100" b="1" u="sng" dirty="0" smtClean="0">
              <a:solidFill>
                <a:schemeClr val="tx1"/>
              </a:solidFill>
              <a:latin typeface="+mn-lt"/>
            </a:endParaRPr>
          </a:p>
          <a:p>
            <a:pPr marL="0" indent="0">
              <a:buNone/>
            </a:pPr>
            <a:r>
              <a:rPr lang="en-US" b="1" u="sng" dirty="0" smtClean="0">
                <a:solidFill>
                  <a:srgbClr val="1A6C43"/>
                </a:solidFill>
                <a:latin typeface="+mn-lt"/>
              </a:rPr>
              <a:t>The </a:t>
            </a:r>
            <a:r>
              <a:rPr lang="en-US" b="1" u="sng" dirty="0">
                <a:solidFill>
                  <a:srgbClr val="1A6C43"/>
                </a:solidFill>
                <a:latin typeface="+mn-lt"/>
              </a:rPr>
              <a:t>Research Mentor </a:t>
            </a:r>
            <a:r>
              <a:rPr lang="en-US" b="1" u="sng" dirty="0" smtClean="0">
                <a:solidFill>
                  <a:srgbClr val="1A6C43"/>
                </a:solidFill>
                <a:latin typeface="+mn-lt"/>
              </a:rPr>
              <a:t>Awards</a:t>
            </a:r>
            <a:endParaRPr lang="en-US" dirty="0">
              <a:solidFill>
                <a:srgbClr val="1A6C43"/>
              </a:solidFill>
              <a:latin typeface="+mn-lt"/>
            </a:endParaRPr>
          </a:p>
          <a:p>
            <a:r>
              <a:rPr lang="en-US" b="1" i="1" dirty="0">
                <a:solidFill>
                  <a:srgbClr val="1A6C43"/>
                </a:solidFill>
                <a:latin typeface="+mn-lt"/>
              </a:rPr>
              <a:t>Clinical Resident or Fellow Mentor</a:t>
            </a:r>
            <a:r>
              <a:rPr lang="en-US" dirty="0">
                <a:solidFill>
                  <a:schemeClr val="tx1"/>
                </a:solidFill>
                <a:latin typeface="+mn-lt"/>
              </a:rPr>
              <a:t>:  To recognize Department faculty members who are outstanding mentors to Residents and/or Fellows </a:t>
            </a:r>
          </a:p>
          <a:p>
            <a:r>
              <a:rPr lang="en-US" b="1" i="1" dirty="0">
                <a:solidFill>
                  <a:srgbClr val="1A6C43"/>
                </a:solidFill>
                <a:latin typeface="+mn-lt"/>
              </a:rPr>
              <a:t>Graduate Student or Post-Doctoral Fellow Mentor</a:t>
            </a:r>
            <a:r>
              <a:rPr lang="en-US" dirty="0">
                <a:solidFill>
                  <a:schemeClr val="tx1"/>
                </a:solidFill>
                <a:latin typeface="+mn-lt"/>
              </a:rPr>
              <a:t>:  To recognize Department faculty members who are outstanding mentors to graduate students and/or postdoctoral fellows</a:t>
            </a:r>
          </a:p>
          <a:p>
            <a:pPr marL="0" indent="0">
              <a:buNone/>
            </a:pPr>
            <a:endParaRPr lang="en-US" sz="1100" b="1" u="sng" dirty="0" smtClean="0">
              <a:solidFill>
                <a:schemeClr val="tx1"/>
              </a:solidFill>
              <a:latin typeface="+mn-lt"/>
            </a:endParaRPr>
          </a:p>
          <a:p>
            <a:pPr marL="0" indent="0">
              <a:buNone/>
            </a:pPr>
            <a:r>
              <a:rPr lang="en-US" b="1" u="sng" dirty="0" smtClean="0">
                <a:solidFill>
                  <a:srgbClr val="1A6C43"/>
                </a:solidFill>
                <a:latin typeface="+mn-lt"/>
              </a:rPr>
              <a:t>The </a:t>
            </a:r>
            <a:r>
              <a:rPr lang="en-US" b="1" u="sng" dirty="0">
                <a:solidFill>
                  <a:srgbClr val="1A6C43"/>
                </a:solidFill>
                <a:latin typeface="+mn-lt"/>
              </a:rPr>
              <a:t>Quality Scholarship </a:t>
            </a:r>
            <a:r>
              <a:rPr lang="en-US" b="1" u="sng" dirty="0" smtClean="0">
                <a:solidFill>
                  <a:srgbClr val="1A6C43"/>
                </a:solidFill>
                <a:latin typeface="+mn-lt"/>
              </a:rPr>
              <a:t>Award</a:t>
            </a:r>
            <a:r>
              <a:rPr lang="en-US" dirty="0" smtClean="0">
                <a:solidFill>
                  <a:srgbClr val="1A6C43"/>
                </a:solidFill>
                <a:latin typeface="+mn-lt"/>
              </a:rPr>
              <a:t> </a:t>
            </a:r>
            <a:r>
              <a:rPr lang="en-US" dirty="0">
                <a:solidFill>
                  <a:schemeClr val="tx1"/>
                </a:solidFill>
                <a:latin typeface="+mn-lt"/>
              </a:rPr>
              <a:t>To recognize Department faculty members and/or faculty-led teams who have demonstrated excellence in scholarly quality improvement, patient safety, or high value </a:t>
            </a:r>
            <a:r>
              <a:rPr lang="en-US" dirty="0" smtClean="0">
                <a:solidFill>
                  <a:schemeClr val="tx1"/>
                </a:solidFill>
                <a:latin typeface="+mn-lt"/>
              </a:rPr>
              <a:t>care</a:t>
            </a:r>
            <a:endParaRPr lang="en-US" dirty="0">
              <a:solidFill>
                <a:schemeClr val="tx1"/>
              </a:solidFill>
              <a:latin typeface="+mn-lt"/>
            </a:endParaRPr>
          </a:p>
          <a:p>
            <a:endParaRPr lang="en-US" sz="1100" b="1" dirty="0" smtClean="0">
              <a:solidFill>
                <a:schemeClr val="tx1"/>
              </a:solidFill>
              <a:latin typeface="+mn-lt"/>
            </a:endParaRPr>
          </a:p>
          <a:p>
            <a:pPr marL="0" indent="0">
              <a:buNone/>
            </a:pPr>
            <a:r>
              <a:rPr lang="en-US" b="1" dirty="0" smtClean="0">
                <a:solidFill>
                  <a:schemeClr val="tx1"/>
                </a:solidFill>
                <a:latin typeface="+mn-lt"/>
              </a:rPr>
              <a:t>Check your e-mail for more details and nomination forms</a:t>
            </a:r>
            <a:endParaRPr lang="en-US" dirty="0">
              <a:solidFill>
                <a:schemeClr val="tx1"/>
              </a:solidFill>
              <a:latin typeface="+mn-lt"/>
            </a:endParaRPr>
          </a:p>
          <a:p>
            <a:r>
              <a:rPr lang="en-US" dirty="0" smtClean="0">
                <a:solidFill>
                  <a:schemeClr val="tx1"/>
                </a:solidFill>
                <a:latin typeface="+mn-lt"/>
              </a:rPr>
              <a:t>Submit nominations </a:t>
            </a:r>
            <a:r>
              <a:rPr lang="en-US" dirty="0">
                <a:solidFill>
                  <a:schemeClr val="tx1"/>
                </a:solidFill>
                <a:latin typeface="+mn-lt"/>
              </a:rPr>
              <a:t>to Sue Lee (</a:t>
            </a:r>
            <a:r>
              <a:rPr lang="en-US" u="sng" dirty="0">
                <a:solidFill>
                  <a:schemeClr val="tx1"/>
                </a:solidFill>
                <a:latin typeface="+mn-lt"/>
                <a:hlinkClick r:id="rId2"/>
              </a:rPr>
              <a:t>Suzanne.Lee@uvmhealth.org</a:t>
            </a:r>
            <a:r>
              <a:rPr lang="en-US" dirty="0">
                <a:solidFill>
                  <a:schemeClr val="tx1"/>
                </a:solidFill>
                <a:latin typeface="+mn-lt"/>
              </a:rPr>
              <a:t>) by </a:t>
            </a:r>
            <a:r>
              <a:rPr lang="en-US" b="1" dirty="0">
                <a:solidFill>
                  <a:schemeClr val="tx1"/>
                </a:solidFill>
                <a:latin typeface="+mn-lt"/>
              </a:rPr>
              <a:t>April </a:t>
            </a:r>
            <a:r>
              <a:rPr lang="en-US" b="1" dirty="0" smtClean="0">
                <a:solidFill>
                  <a:schemeClr val="tx1"/>
                </a:solidFill>
                <a:latin typeface="+mn-lt"/>
              </a:rPr>
              <a:t>30</a:t>
            </a:r>
            <a:endParaRPr lang="en-US" dirty="0">
              <a:solidFill>
                <a:schemeClr val="tx1"/>
              </a:solidFill>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8215" y="1175775"/>
            <a:ext cx="1188720" cy="118872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8817" y="4520611"/>
            <a:ext cx="1188118" cy="11881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8215" y="2848193"/>
            <a:ext cx="1188720" cy="1188720"/>
          </a:xfrm>
          <a:prstGeom prst="rect">
            <a:avLst/>
          </a:prstGeom>
        </p:spPr>
      </p:pic>
    </p:spTree>
    <p:extLst>
      <p:ext uri="{BB962C8B-B14F-4D97-AF65-F5344CB8AC3E}">
        <p14:creationId xmlns:p14="http://schemas.microsoft.com/office/powerpoint/2010/main" val="290917185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5FDE92B-F441-B945-98E2-3FFC5442F2A9}" vid="{250F4FF3-EA39-7D47-8DE4-9E33F39D73BF}"/>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aching Academy PPT Template [Read-Only]" id="{222E0A3B-7957-4D24-AA3E-69087B82D997}" vid="{4B27C4C6-BC17-4770-8AB9-C597B8A02C24}"/>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eathered">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6.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otalTime>260</TotalTime>
  <Words>543</Words>
  <Application>Microsoft Office PowerPoint</Application>
  <PresentationFormat>Widescreen</PresentationFormat>
  <Paragraphs>138</Paragraphs>
  <Slides>12</Slides>
  <Notes>2</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12</vt:i4>
      </vt:variant>
    </vt:vector>
  </HeadingPairs>
  <TitlesOfParts>
    <vt:vector size="34" baseType="lpstr">
      <vt:lpstr>Aharoni</vt:lpstr>
      <vt:lpstr>Arial</vt:lpstr>
      <vt:lpstr>Arial Narrow</vt:lpstr>
      <vt:lpstr>Calibri</vt:lpstr>
      <vt:lpstr>Calibri Light</vt:lpstr>
      <vt:lpstr>Century Schoolbook</vt:lpstr>
      <vt:lpstr>Corbel</vt:lpstr>
      <vt:lpstr>Georgia</vt:lpstr>
      <vt:lpstr>Gill Sans MT</vt:lpstr>
      <vt:lpstr>Microsoft Tai Le</vt:lpstr>
      <vt:lpstr>Trebuchet MS</vt:lpstr>
      <vt:lpstr>Wingdings</vt:lpstr>
      <vt:lpstr>Wingdings 3</vt:lpstr>
      <vt:lpstr>Retrospect</vt:lpstr>
      <vt:lpstr>2_Office Theme</vt:lpstr>
      <vt:lpstr>6_Office Theme</vt:lpstr>
      <vt:lpstr>1_Office Theme</vt:lpstr>
      <vt:lpstr>Feathered</vt:lpstr>
      <vt:lpstr>1_Facet</vt:lpstr>
      <vt:lpstr>3_Office Theme</vt:lpstr>
      <vt:lpstr>Office Theme</vt:lpstr>
      <vt:lpstr>4_Office Theme</vt:lpstr>
      <vt:lpstr>Title of Program: Medicine Grand Rounds                                                                      Title of Talk: Building an Integrated Model of Care for Persons Living with Alzheimer's Disease   Speaker/Moderator: Dr. Christopher Callahan  Planning Committee Members: Drs. Ralph Budd, Steve Lidofsky, Marie Wood, Michael LaMantia, Allen Repp,  and Heather Wright  Date: 4/5/2019  Workshop #: 19-104-27  Learning Objectives 1) Understand the public health perspective of Alzheimer's disease and related dementias  2) Review the interface of medical and social care for persons living with dementia  3) Describe the next generation of models of care for persons living with dementia   DISCLOSURE:   Is there anything to disclose?                  Yes    or            No  Please list the Potential Conflict of Interest (if applicable): N/A  All Potential Conflicts of Interest have been resolved prior to the start of this program.        Yes   or        No    (If no, credit will not be awarded for this activity.)  All recommendations involving clinical medicine made during this talk were based on evidence that is accepted within the profession of medicine as adequate justification for their indications and contraindications in the care of patients.                   Yes   COMMERCIAL SUPPORT ORGANIZATIONS (if applicable):______________________________________________________________  </vt:lpstr>
      <vt:lpstr>Want CME Credit?    Use this QR Code! </vt:lpstr>
      <vt:lpstr>Interested in career advancement and academic promotion?</vt:lpstr>
      <vt:lpstr>Welcome R1s! Categorical and Primary Care Residents</vt:lpstr>
      <vt:lpstr>PowerPoint Presentation</vt:lpstr>
      <vt:lpstr>Proud to be GIM: April 8th 2019</vt:lpstr>
      <vt:lpstr>AAMC Medical Education Research Certificate (MERC) Workshops</vt:lpstr>
      <vt:lpstr>Share your QI Work!</vt:lpstr>
      <vt:lpstr>Seeking nominations…</vt:lpstr>
      <vt:lpstr>PowerPoint Presentation</vt:lpstr>
      <vt:lpstr>PowerPoint Presentation</vt:lpstr>
      <vt:lpstr>Save the Date: CME</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Suratt, Benjamin T</dc:creator>
  <cp:lastModifiedBy>St. Gelais, Laurie A.</cp:lastModifiedBy>
  <cp:revision>51</cp:revision>
  <dcterms:created xsi:type="dcterms:W3CDTF">2019-01-15T18:07:06Z</dcterms:created>
  <dcterms:modified xsi:type="dcterms:W3CDTF">2019-04-05T19:01:33Z</dcterms:modified>
</cp:coreProperties>
</file>