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2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1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0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1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9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1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8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9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2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79CE-3F38-40B0-9A6D-BA290EDBBF9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E577-E685-4507-AC11-DFD1F855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48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Education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A. Levine MD</a:t>
            </a:r>
          </a:p>
          <a:p>
            <a:r>
              <a:rPr lang="en-US" dirty="0" smtClean="0"/>
              <a:t>8/22/16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Recognition from the College of Medicine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Shovel = Clinical Department of the Year: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Commended for teaching in subspecialties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and in general internal medicine ambulatory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and elective rotations which often proved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formative to student career decision-making</a:t>
            </a:r>
          </a:p>
          <a:p>
            <a:r>
              <a:rPr lang="en-US" dirty="0" smtClean="0"/>
              <a:t>Gold Humanism Award – Dr. Nair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Clerkships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Outpatient IM = recent award winner</a:t>
            </a:r>
          </a:p>
          <a:p>
            <a:r>
              <a:rPr lang="en-US" dirty="0" smtClean="0"/>
              <a:t>Inpatient IM = in midst of a QI program: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Clinical Tutor program updated R&amp;R, pre-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rounding with Clerkship Director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PE Rounds with specialists and Chiefs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Stanford 5 Minute teaching moments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Faculty development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Lecture format change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Resident teaching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Acting 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Continues to be successful</a:t>
            </a:r>
          </a:p>
          <a:p>
            <a:r>
              <a:rPr lang="en-US" dirty="0" smtClean="0"/>
              <a:t>Plans to make lectures more interactive</a:t>
            </a:r>
          </a:p>
          <a:p>
            <a:r>
              <a:rPr lang="en-US" dirty="0" smtClean="0"/>
              <a:t>Plans to better balance time away from patients with educational opportunities (18 hours per month)</a:t>
            </a:r>
          </a:p>
          <a:p>
            <a:r>
              <a:rPr lang="en-US" dirty="0" smtClean="0"/>
              <a:t>Current student interest in IM career seems  stable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Residency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Newest initiative = academic half day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potential launch early 2017</a:t>
            </a:r>
          </a:p>
          <a:p>
            <a:r>
              <a:rPr lang="en-US" dirty="0" smtClean="0"/>
              <a:t>Possible increase in size of program by 1 resident/year with VA funds</a:t>
            </a:r>
          </a:p>
          <a:p>
            <a:r>
              <a:rPr lang="en-US" dirty="0" smtClean="0"/>
              <a:t>Resident as teacher curriculum (Chiefs)</a:t>
            </a:r>
          </a:p>
          <a:p>
            <a:r>
              <a:rPr lang="en-US" dirty="0" smtClean="0"/>
              <a:t>Incorporation of more QI and reflections</a:t>
            </a:r>
          </a:p>
          <a:p>
            <a:r>
              <a:rPr lang="en-US" dirty="0" smtClean="0"/>
              <a:t>Board pass rate 2015 92%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lecture series going well</a:t>
            </a:r>
          </a:p>
          <a:p>
            <a:r>
              <a:rPr lang="en-US" dirty="0" smtClean="0"/>
              <a:t>Videos for recruitment</a:t>
            </a:r>
          </a:p>
          <a:p>
            <a:r>
              <a:rPr lang="en-US" dirty="0" smtClean="0"/>
              <a:t>Geriatric fellowship planning +/- VA</a:t>
            </a:r>
          </a:p>
          <a:p>
            <a:r>
              <a:rPr lang="en-US" dirty="0" smtClean="0"/>
              <a:t>Novel recruitment strategies: ID = global health elective, Certificate in public health</a:t>
            </a:r>
          </a:p>
          <a:p>
            <a:r>
              <a:rPr lang="en-US" dirty="0" smtClean="0"/>
              <a:t>Graduating fellow research presentations on Fellows research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Research Seminar Series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63139" y="1600200"/>
          <a:ext cx="7817721" cy="45259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23564"/>
                <a:gridCol w="3694157"/>
              </a:tblGrid>
              <a:tr h="1565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Title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Speaker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  <a:tr h="626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On Being an Effective Consultant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Alan Segal, M.D.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Associate Professor of 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Division of Nephrology and Hypertension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UVM College of Medicine/University of Vermont Medical Center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  <a:tr h="29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“Research at UVM Q&amp;A”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Junior Faculty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</a:tr>
              <a:tr h="626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“Navigating the IRB Process:  Step by Step”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David Kaminsky, M.D.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Professor of 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Pulmonary Disease &amp; Critical Care Medicine Unit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UVM College of Medicine/University of Vermont Medical Center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  <a:tr h="313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“Risk Management: Malpractice and the Medical-Legal Environment?”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Mike Hawkins, Esq.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University of Vermont Medical Center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  <a:tr h="626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“Portals of Discovery:  A Primer on Conducting QI Projects at UVM Medical Center”</a:t>
                      </a:r>
                      <a:endParaRPr lang="en-US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Allen Repp, M.D.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Associate Professor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Chair, Primary Care Internal 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UVM College of Medicine/University of Vermont Medical Center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  <a:tr h="626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“Mentorship:  How to get it, What to do with it &amp; How to get the most out of it”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Charles Irvin, Ph.D.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Professor &amp; Associate Chair for Research Affairs,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Department of 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University of Vermont College of Medicine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  <a:tr h="626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“Basic Statistics and Study Design”</a:t>
                      </a:r>
                      <a:endParaRPr lang="en-US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Renee Stapleton, M.D., Ph.D.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Assistant Professor of 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Pulmonary Disease &amp; Critical Care Medicine Unit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UVM College of Medicine/University of Vermont Medical Center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  <a:tr h="6260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“Getting Your Research Funded”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Christopher Huston, M.D.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Associate Professor of 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Infectious Disease Medicine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UVM College of Medicine/University of Vermont Medical Center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694" marR="586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1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STD Funds increase to $3000/trainee</a:t>
            </a:r>
          </a:p>
          <a:p>
            <a:r>
              <a:rPr lang="en-US" dirty="0" smtClean="0"/>
              <a:t>I-PASS transitions of care</a:t>
            </a:r>
          </a:p>
          <a:p>
            <a:r>
              <a:rPr lang="en-US" dirty="0" smtClean="0"/>
              <a:t>High Value Care, Population health curricula,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and focus on post-acute care bundles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466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Medical Education Update</vt:lpstr>
      <vt:lpstr>Recognition from the College of Medicine </vt:lpstr>
      <vt:lpstr>The Clerkships</vt:lpstr>
      <vt:lpstr>Required Acting Internship</vt:lpstr>
      <vt:lpstr>Residency </vt:lpstr>
      <vt:lpstr>Fellowships</vt:lpstr>
      <vt:lpstr>Summer Research Seminar Series</vt:lpstr>
      <vt:lpstr>GME </vt:lpstr>
      <vt:lpstr>PowerPoint Presentation</vt:lpstr>
    </vt:vector>
  </TitlesOfParts>
  <Company>Fletcher Allen Health 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Education Update</dc:title>
  <dc:creator>%username%</dc:creator>
  <cp:lastModifiedBy>St. Gelais, Laurie A.</cp:lastModifiedBy>
  <cp:revision>4</cp:revision>
  <dcterms:created xsi:type="dcterms:W3CDTF">2016-08-22T17:40:34Z</dcterms:created>
  <dcterms:modified xsi:type="dcterms:W3CDTF">2016-09-14T13:13:29Z</dcterms:modified>
</cp:coreProperties>
</file>