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p:sldMasterIdLst>
    <p:sldMasterId id="2147483648" r:id="rId4"/>
    <p:sldMasterId id="2147483747" r:id="rId5"/>
  </p:sldMasterIdLst>
  <p:notesMasterIdLst>
    <p:notesMasterId r:id="rId67"/>
  </p:notesMasterIdLst>
  <p:handoutMasterIdLst>
    <p:handoutMasterId r:id="rId68"/>
  </p:handoutMasterIdLst>
  <p:sldIdLst>
    <p:sldId id="817" r:id="rId6"/>
    <p:sldId id="847" r:id="rId7"/>
    <p:sldId id="829" r:id="rId8"/>
    <p:sldId id="850" r:id="rId9"/>
    <p:sldId id="312" r:id="rId10"/>
    <p:sldId id="769" r:id="rId11"/>
    <p:sldId id="803" r:id="rId12"/>
    <p:sldId id="835" r:id="rId13"/>
    <p:sldId id="852" r:id="rId14"/>
    <p:sldId id="834" r:id="rId15"/>
    <p:sldId id="830" r:id="rId16"/>
    <p:sldId id="854" r:id="rId17"/>
    <p:sldId id="781" r:id="rId18"/>
    <p:sldId id="848" r:id="rId19"/>
    <p:sldId id="831" r:id="rId20"/>
    <p:sldId id="770" r:id="rId21"/>
    <p:sldId id="832" r:id="rId22"/>
    <p:sldId id="818" r:id="rId23"/>
    <p:sldId id="836" r:id="rId24"/>
    <p:sldId id="837" r:id="rId25"/>
    <p:sldId id="820" r:id="rId26"/>
    <p:sldId id="838" r:id="rId27"/>
    <p:sldId id="839" r:id="rId28"/>
    <p:sldId id="860" r:id="rId29"/>
    <p:sldId id="861" r:id="rId30"/>
    <p:sldId id="862" r:id="rId31"/>
    <p:sldId id="863" r:id="rId32"/>
    <p:sldId id="840" r:id="rId33"/>
    <p:sldId id="864" r:id="rId34"/>
    <p:sldId id="865" r:id="rId35"/>
    <p:sldId id="866" r:id="rId36"/>
    <p:sldId id="842" r:id="rId37"/>
    <p:sldId id="855" r:id="rId38"/>
    <p:sldId id="857" r:id="rId39"/>
    <p:sldId id="868" r:id="rId40"/>
    <p:sldId id="682" r:id="rId41"/>
    <p:sldId id="867" r:id="rId42"/>
    <p:sldId id="762" r:id="rId43"/>
    <p:sldId id="783" r:id="rId44"/>
    <p:sldId id="784" r:id="rId45"/>
    <p:sldId id="802" r:id="rId46"/>
    <p:sldId id="827" r:id="rId47"/>
    <p:sldId id="823" r:id="rId48"/>
    <p:sldId id="785" r:id="rId49"/>
    <p:sldId id="794" r:id="rId50"/>
    <p:sldId id="795" r:id="rId51"/>
    <p:sldId id="786" r:id="rId52"/>
    <p:sldId id="789" r:id="rId53"/>
    <p:sldId id="790" r:id="rId54"/>
    <p:sldId id="793" r:id="rId55"/>
    <p:sldId id="791" r:id="rId56"/>
    <p:sldId id="792" r:id="rId57"/>
    <p:sldId id="768" r:id="rId58"/>
    <p:sldId id="797" r:id="rId59"/>
    <p:sldId id="809" r:id="rId60"/>
    <p:sldId id="816" r:id="rId61"/>
    <p:sldId id="858" r:id="rId62"/>
    <p:sldId id="368" r:id="rId63"/>
    <p:sldId id="653" r:id="rId64"/>
    <p:sldId id="760" r:id="rId65"/>
    <p:sldId id="856" r:id="rId66"/>
  </p:sldIdLst>
  <p:sldSz cx="9144000" cy="6858000" type="screen4x3"/>
  <p:notesSz cx="7010400" cy="9296400"/>
  <p:defaultTextStyle>
    <a:defPPr marL="0" marR="0" indent="0" algn="l" defTabSz="121917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ctr" defTabSz="914377"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chemeClr val="accent3"/>
        </a:solidFill>
        <a:effectLst/>
        <a:uFillTx/>
        <a:latin typeface="+mn-lt"/>
        <a:ea typeface="+mn-ea"/>
        <a:cs typeface="+mn-cs"/>
        <a:sym typeface="Arial"/>
      </a:defRPr>
    </a:lvl1pPr>
    <a:lvl2pPr marL="0" marR="0" indent="457178" algn="ctr" defTabSz="914377"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chemeClr val="accent3"/>
        </a:solidFill>
        <a:effectLst/>
        <a:uFillTx/>
        <a:latin typeface="+mn-lt"/>
        <a:ea typeface="+mn-ea"/>
        <a:cs typeface="+mn-cs"/>
        <a:sym typeface="Arial"/>
      </a:defRPr>
    </a:lvl2pPr>
    <a:lvl3pPr marL="0" marR="0" indent="914353" algn="ctr" defTabSz="914377"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chemeClr val="accent3"/>
        </a:solidFill>
        <a:effectLst/>
        <a:uFillTx/>
        <a:latin typeface="+mn-lt"/>
        <a:ea typeface="+mn-ea"/>
        <a:cs typeface="+mn-cs"/>
        <a:sym typeface="Arial"/>
      </a:defRPr>
    </a:lvl3pPr>
    <a:lvl4pPr marL="0" marR="0" indent="1371532" algn="ctr" defTabSz="914377"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chemeClr val="accent3"/>
        </a:solidFill>
        <a:effectLst/>
        <a:uFillTx/>
        <a:latin typeface="+mn-lt"/>
        <a:ea typeface="+mn-ea"/>
        <a:cs typeface="+mn-cs"/>
        <a:sym typeface="Arial"/>
      </a:defRPr>
    </a:lvl4pPr>
    <a:lvl5pPr marL="0" marR="0" indent="1828708" algn="ctr" defTabSz="914377"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chemeClr val="accent3"/>
        </a:solidFill>
        <a:effectLst/>
        <a:uFillTx/>
        <a:latin typeface="+mn-lt"/>
        <a:ea typeface="+mn-ea"/>
        <a:cs typeface="+mn-cs"/>
        <a:sym typeface="Arial"/>
      </a:defRPr>
    </a:lvl5pPr>
    <a:lvl6pPr marL="0" marR="0" indent="2285884" algn="ctr" defTabSz="914377"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chemeClr val="accent3"/>
        </a:solidFill>
        <a:effectLst/>
        <a:uFillTx/>
        <a:latin typeface="+mn-lt"/>
        <a:ea typeface="+mn-ea"/>
        <a:cs typeface="+mn-cs"/>
        <a:sym typeface="Arial"/>
      </a:defRPr>
    </a:lvl6pPr>
    <a:lvl7pPr marL="0" marR="0" indent="2743062" algn="ctr" defTabSz="914377"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chemeClr val="accent3"/>
        </a:solidFill>
        <a:effectLst/>
        <a:uFillTx/>
        <a:latin typeface="+mn-lt"/>
        <a:ea typeface="+mn-ea"/>
        <a:cs typeface="+mn-cs"/>
        <a:sym typeface="Arial"/>
      </a:defRPr>
    </a:lvl7pPr>
    <a:lvl8pPr marL="0" marR="0" indent="3200239" algn="ctr" defTabSz="914377"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chemeClr val="accent3"/>
        </a:solidFill>
        <a:effectLst/>
        <a:uFillTx/>
        <a:latin typeface="+mn-lt"/>
        <a:ea typeface="+mn-ea"/>
        <a:cs typeface="+mn-cs"/>
        <a:sym typeface="Arial"/>
      </a:defRPr>
    </a:lvl8pPr>
    <a:lvl9pPr marL="0" marR="0" indent="3657417" algn="ctr" defTabSz="914377"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chemeClr val="accent3"/>
        </a:solidFill>
        <a:effectLst/>
        <a:uFillTx/>
        <a:latin typeface="+mn-lt"/>
        <a:ea typeface="+mn-ea"/>
        <a:cs typeface="+mn-cs"/>
        <a:sym typeface="Arial"/>
      </a:defRPr>
    </a:lvl9pPr>
  </p:defaultTextStyle>
  <p:extLst>
    <p:ext uri="{521415D9-36F7-43E2-AB2F-B90AF26B5E84}">
      <p14:sectionLst xmlns:p14="http://schemas.microsoft.com/office/powerpoint/2010/main">
        <p14:section name="Default Section" id="{09B4F595-E0FD-5546-AE90-C13EE1327B8D}">
          <p14:sldIdLst>
            <p14:sldId id="817"/>
            <p14:sldId id="847"/>
            <p14:sldId id="829"/>
            <p14:sldId id="850"/>
            <p14:sldId id="312"/>
            <p14:sldId id="769"/>
            <p14:sldId id="803"/>
            <p14:sldId id="835"/>
            <p14:sldId id="852"/>
            <p14:sldId id="834"/>
            <p14:sldId id="830"/>
            <p14:sldId id="854"/>
            <p14:sldId id="781"/>
            <p14:sldId id="848"/>
            <p14:sldId id="831"/>
            <p14:sldId id="770"/>
            <p14:sldId id="832"/>
            <p14:sldId id="818"/>
            <p14:sldId id="836"/>
            <p14:sldId id="837"/>
            <p14:sldId id="820"/>
            <p14:sldId id="838"/>
            <p14:sldId id="839"/>
            <p14:sldId id="860"/>
            <p14:sldId id="861"/>
            <p14:sldId id="862"/>
            <p14:sldId id="863"/>
            <p14:sldId id="840"/>
            <p14:sldId id="864"/>
            <p14:sldId id="865"/>
            <p14:sldId id="866"/>
            <p14:sldId id="842"/>
            <p14:sldId id="855"/>
            <p14:sldId id="857"/>
            <p14:sldId id="868"/>
            <p14:sldId id="682"/>
            <p14:sldId id="867"/>
            <p14:sldId id="762"/>
            <p14:sldId id="783"/>
            <p14:sldId id="784"/>
            <p14:sldId id="802"/>
            <p14:sldId id="827"/>
            <p14:sldId id="823"/>
            <p14:sldId id="785"/>
            <p14:sldId id="794"/>
            <p14:sldId id="795"/>
            <p14:sldId id="786"/>
            <p14:sldId id="789"/>
            <p14:sldId id="790"/>
            <p14:sldId id="793"/>
            <p14:sldId id="791"/>
            <p14:sldId id="792"/>
            <p14:sldId id="768"/>
            <p14:sldId id="797"/>
            <p14:sldId id="809"/>
            <p14:sldId id="816"/>
            <p14:sldId id="858"/>
            <p14:sldId id="368"/>
            <p14:sldId id="653"/>
            <p14:sldId id="760"/>
            <p14:sldId id="856"/>
          </p14:sldIdLst>
        </p14:section>
      </p14:sectionLst>
    </p:ext>
    <p:ext uri="{EFAFB233-063F-42B5-8137-9DF3F51BA10A}">
      <p15:sldGuideLst xmlns:p15="http://schemas.microsoft.com/office/powerpoint/2012/main">
        <p15:guide id="5" pos="2880" userDrawn="1">
          <p15:clr>
            <a:srgbClr val="A4A3A4"/>
          </p15:clr>
        </p15:guide>
        <p15:guide id="6" orient="horz" pos="333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2A26"/>
    <a:srgbClr val="FAA61A"/>
    <a:srgbClr val="BA4896"/>
    <a:srgbClr val="E53A35"/>
    <a:srgbClr val="565656"/>
    <a:srgbClr val="FFFFFF"/>
    <a:srgbClr val="989796"/>
    <a:srgbClr val="3B355A"/>
    <a:srgbClr val="F9BF2C"/>
    <a:srgbClr val="E480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03B0F4-5646-4FCA-BFF6-4EADAFC9EF30}" v="654" dt="2024-01-18T19:19:21.72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chemeClr val="accent5"/>
        </a:fontRef>
        <a:schemeClr val="accent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CD0DD"/>
          </a:solidFill>
        </a:fill>
      </a:tcStyle>
    </a:wholeTbl>
    <a:band2H>
      <a:tcTxStyle/>
      <a:tcStyle>
        <a:tcBdr/>
        <a:fill>
          <a:solidFill>
            <a:srgbClr val="F6E9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chemeClr val="accent5"/>
        </a:fontRef>
        <a:schemeClr val="accent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2CD"/>
          </a:solidFill>
        </a:fill>
      </a:tcStyle>
    </a:wholeTbl>
    <a:band2H>
      <a:tcTxStyle/>
      <a:tcStyle>
        <a:tcBdr/>
        <a:fill>
          <a:solidFill>
            <a:srgbClr val="FCEA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chemeClr val="accent5"/>
        </a:fontRef>
        <a:schemeClr val="accent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E7E7"/>
          </a:solidFill>
        </a:fill>
      </a:tcStyle>
    </a:wholeTbl>
    <a:band2H>
      <a:tcTxStyle/>
      <a:tcStyle>
        <a:tcBdr/>
        <a:fill>
          <a:solidFill>
            <a:srgbClr val="F3F3F3"/>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chemeClr val="accent5"/>
        </a:fontRef>
        <a:schemeClr val="accent5"/>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FEFEF"/>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chemeClr val="accent5"/>
        </a:fontRef>
        <a:schemeClr val="accent5"/>
      </a:tcTxStyle>
      <a:tcStyle>
        <a:tcBdr>
          <a:left>
            <a:ln w="12700" cap="flat">
              <a:noFill/>
              <a:miter lim="400000"/>
            </a:ln>
          </a:left>
          <a:right>
            <a:ln w="12700" cap="flat">
              <a:noFill/>
              <a:miter lim="400000"/>
            </a:ln>
          </a:right>
          <a:top>
            <a:ln w="50800" cap="flat">
              <a:solidFill>
                <a:schemeClr val="accent5"/>
              </a:solidFill>
              <a:prstDash val="solid"/>
              <a:round/>
            </a:ln>
          </a:top>
          <a:bottom>
            <a:ln w="25400" cap="flat">
              <a:solidFill>
                <a:schemeClr val="accent5"/>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chemeClr val="accent5"/>
              </a:solidFill>
              <a:prstDash val="solid"/>
              <a:round/>
            </a:ln>
          </a:top>
          <a:bottom>
            <a:ln w="25400" cap="flat">
              <a:solidFill>
                <a:schemeClr val="accent5"/>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chemeClr val="accent5"/>
        </a:fontRef>
        <a:schemeClr val="accent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lumOff val="13333"/>
            </a:schemeClr>
          </a:solidFill>
        </a:fill>
      </a:tcStyle>
    </a:wholeTbl>
    <a:band2H>
      <a:tcTxStyle/>
      <a:tcStyle>
        <a:tcBdr/>
        <a:fill>
          <a:solidFill>
            <a:srgbClr val="EFEF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firstRow>
  </a:tblStyle>
  <a:tblStyle styleId="{2708684C-4D16-4618-839F-0558EEFCDFE6}" styleName="">
    <a:tblBg/>
    <a:wholeTbl>
      <a:tcTxStyle b="off" i="off">
        <a:fontRef idx="minor">
          <a:schemeClr val="accent5"/>
        </a:fontRef>
        <a:schemeClr val="accent5"/>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solidFill>
            <a:schemeClr val="accent5">
              <a:alpha val="20000"/>
            </a:schemeClr>
          </a:solidFill>
        </a:fill>
      </a:tcStyle>
    </a:wholeTbl>
    <a:band2H>
      <a:tcTxStyle/>
      <a:tcStyle>
        <a:tcBdr/>
        <a:fill>
          <a:solidFill>
            <a:srgbClr val="FFFFFF"/>
          </a:solidFill>
        </a:fill>
      </a:tcStyle>
    </a:band2H>
    <a:firstCol>
      <a:tcTxStyle b="on" i="off">
        <a:fontRef idx="minor">
          <a:schemeClr val="accent5"/>
        </a:fontRef>
        <a:schemeClr val="accent5"/>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solidFill>
            <a:schemeClr val="accent5">
              <a:alpha val="20000"/>
            </a:schemeClr>
          </a:solidFill>
        </a:fill>
      </a:tcStyle>
    </a:firstCol>
    <a:lastRow>
      <a:tcTxStyle b="on" i="off">
        <a:fontRef idx="minor">
          <a:schemeClr val="accent5"/>
        </a:fontRef>
        <a:schemeClr val="accent5"/>
      </a:tcTxStyle>
      <a:tcStyle>
        <a:tcBdr>
          <a:left>
            <a:ln w="12700" cap="flat">
              <a:solidFill>
                <a:schemeClr val="accent5"/>
              </a:solidFill>
              <a:prstDash val="solid"/>
              <a:round/>
            </a:ln>
          </a:left>
          <a:right>
            <a:ln w="12700" cap="flat">
              <a:solidFill>
                <a:schemeClr val="accent5"/>
              </a:solidFill>
              <a:prstDash val="solid"/>
              <a:round/>
            </a:ln>
          </a:right>
          <a:top>
            <a:ln w="508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noFill/>
        </a:fill>
      </a:tcStyle>
    </a:lastRow>
    <a:firstRow>
      <a:tcTxStyle b="on" i="off">
        <a:fontRef idx="minor">
          <a:schemeClr val="accent5"/>
        </a:fontRef>
        <a:schemeClr val="accent5"/>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254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noFill/>
        </a:fill>
      </a:tcStyle>
    </a:firstRow>
  </a:tblStyle>
  <a:tblStyle styleId="{8F44A2F1-9E1F-4B54-A3A2-5F16C0AD49E2}" styleName="">
    <a:tblBg/>
    <a:wholeTbl>
      <a:tcTxStyle b="off" i="off">
        <a:fontRef idx="minor">
          <a:schemeClr val="accent5"/>
        </a:fontRef>
        <a:schemeClr val="accent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CD0DD"/>
          </a:solidFill>
        </a:fill>
      </a:tcStyle>
    </a:wholeTbl>
    <a:band2H>
      <a:tcTxStyle/>
      <a:tcStyle>
        <a:tcBdr/>
        <a:fill>
          <a:solidFill>
            <a:srgbClr val="F6E9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4" autoAdjust="0"/>
    <p:restoredTop sz="74969" autoAdjust="0"/>
  </p:normalViewPr>
  <p:slideViewPr>
    <p:cSldViewPr snapToGrid="0">
      <p:cViewPr varScale="1">
        <p:scale>
          <a:sx n="79" d="100"/>
          <a:sy n="79" d="100"/>
        </p:scale>
        <p:origin x="1404" y="96"/>
      </p:cViewPr>
      <p:guideLst>
        <p:guide pos="2880"/>
        <p:guide orient="horz" pos="3336"/>
      </p:guideLst>
    </p:cSldViewPr>
  </p:slideViewPr>
  <p:outlineViewPr>
    <p:cViewPr>
      <p:scale>
        <a:sx n="33" d="100"/>
        <a:sy n="33" d="100"/>
      </p:scale>
      <p:origin x="0" y="-3224"/>
    </p:cViewPr>
  </p:outlineViewPr>
  <p:notesTextViewPr>
    <p:cViewPr>
      <p:scale>
        <a:sx n="100" d="100"/>
        <a:sy n="100" d="100"/>
      </p:scale>
      <p:origin x="0" y="0"/>
    </p:cViewPr>
  </p:notesTextViewPr>
  <p:sorterViewPr>
    <p:cViewPr>
      <p:scale>
        <a:sx n="108" d="100"/>
        <a:sy n="108" d="100"/>
      </p:scale>
      <p:origin x="0" y="0"/>
    </p:cViewPr>
  </p:sorterViewPr>
  <p:notesViewPr>
    <p:cSldViewPr snapToGrid="0">
      <p:cViewPr>
        <p:scale>
          <a:sx n="65" d="100"/>
          <a:sy n="65" d="100"/>
        </p:scale>
        <p:origin x="2928" y="112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theme" Target="theme/theme1.xml"/></Relationships>
</file>

<file path=ppt/diagrams/_rels/data1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ata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2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ata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1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3D005B-D0D5-47F1-BCC9-B200A70D687E}" type="doc">
      <dgm:prSet loTypeId="urn:microsoft.com/office/officeart/2005/8/layout/process4" loCatId="process" qsTypeId="urn:microsoft.com/office/officeart/2005/8/quickstyle/simple2" qsCatId="simple" csTypeId="urn:microsoft.com/office/officeart/2005/8/colors/accent2_2" csCatId="accent2"/>
      <dgm:spPr/>
      <dgm:t>
        <a:bodyPr/>
        <a:lstStyle/>
        <a:p>
          <a:endParaRPr lang="en-US"/>
        </a:p>
      </dgm:t>
    </dgm:pt>
    <dgm:pt modelId="{8651D1B1-0E31-4849-901C-6272CE343EAC}">
      <dgm:prSet/>
      <dgm:spPr/>
      <dgm:t>
        <a:bodyPr/>
        <a:lstStyle/>
        <a:p>
          <a:r>
            <a:rPr lang="en-GB" dirty="0"/>
            <a:t>Being trauma-informed allows you to engage with people in a way that recognizes trauma symptoms and acknowledges the role that trauma plays in their lives. Understanding vulnerabilities, culture, possible coping mechanism and triggers allows you to better care for your patients and keep yourself safe. </a:t>
          </a:r>
          <a:endParaRPr lang="en-US" dirty="0"/>
        </a:p>
      </dgm:t>
    </dgm:pt>
    <dgm:pt modelId="{0106AD4B-31E9-4AF4-B1B5-140BE752367E}" type="parTrans" cxnId="{18F77685-9FF3-47FB-B030-BC11031CEE73}">
      <dgm:prSet/>
      <dgm:spPr/>
      <dgm:t>
        <a:bodyPr/>
        <a:lstStyle/>
        <a:p>
          <a:endParaRPr lang="en-US"/>
        </a:p>
      </dgm:t>
    </dgm:pt>
    <dgm:pt modelId="{2252D3D9-5079-4FE1-B046-EE708FBAA04A}" type="sibTrans" cxnId="{18F77685-9FF3-47FB-B030-BC11031CEE73}">
      <dgm:prSet/>
      <dgm:spPr/>
      <dgm:t>
        <a:bodyPr/>
        <a:lstStyle/>
        <a:p>
          <a:endParaRPr lang="en-US"/>
        </a:p>
      </dgm:t>
    </dgm:pt>
    <dgm:pt modelId="{108DB23B-86F7-4110-BA00-7055C53AB5C1}">
      <dgm:prSet/>
      <dgm:spPr/>
      <dgm:t>
        <a:bodyPr/>
        <a:lstStyle/>
        <a:p>
          <a:r>
            <a:rPr lang="en-GB" dirty="0"/>
            <a:t>Triggers act as signs of possible danger and leads to a series of emotional, physiological and behavioural responses in the service of survival and safety. </a:t>
          </a:r>
          <a:endParaRPr lang="en-US" dirty="0"/>
        </a:p>
      </dgm:t>
    </dgm:pt>
    <dgm:pt modelId="{4A5ABCF9-8925-4374-B94B-0910795C865E}" type="parTrans" cxnId="{8527277A-2584-480A-8CF0-05339E1F3BC1}">
      <dgm:prSet/>
      <dgm:spPr/>
      <dgm:t>
        <a:bodyPr/>
        <a:lstStyle/>
        <a:p>
          <a:endParaRPr lang="en-US"/>
        </a:p>
      </dgm:t>
    </dgm:pt>
    <dgm:pt modelId="{36EB3FB7-5931-4469-8D6A-BD918FFD9192}" type="sibTrans" cxnId="{8527277A-2584-480A-8CF0-05339E1F3BC1}">
      <dgm:prSet/>
      <dgm:spPr/>
      <dgm:t>
        <a:bodyPr/>
        <a:lstStyle/>
        <a:p>
          <a:endParaRPr lang="en-US"/>
        </a:p>
      </dgm:t>
    </dgm:pt>
    <dgm:pt modelId="{E590982A-F2BC-4DEC-B9B3-AB25B7252BB1}" type="pres">
      <dgm:prSet presAssocID="{653D005B-D0D5-47F1-BCC9-B200A70D687E}" presName="Name0" presStyleCnt="0">
        <dgm:presLayoutVars>
          <dgm:dir/>
          <dgm:animLvl val="lvl"/>
          <dgm:resizeHandles val="exact"/>
        </dgm:presLayoutVars>
      </dgm:prSet>
      <dgm:spPr/>
    </dgm:pt>
    <dgm:pt modelId="{65277434-B417-4BF3-8AA3-093EFCB3AFE6}" type="pres">
      <dgm:prSet presAssocID="{108DB23B-86F7-4110-BA00-7055C53AB5C1}" presName="boxAndChildren" presStyleCnt="0"/>
      <dgm:spPr/>
    </dgm:pt>
    <dgm:pt modelId="{316FABEF-11DB-422F-B1CE-99EFA5336935}" type="pres">
      <dgm:prSet presAssocID="{108DB23B-86F7-4110-BA00-7055C53AB5C1}" presName="parentTextBox" presStyleLbl="node1" presStyleIdx="0" presStyleCnt="2"/>
      <dgm:spPr/>
    </dgm:pt>
    <dgm:pt modelId="{D8F4679A-9E52-48E9-9846-25D24360F259}" type="pres">
      <dgm:prSet presAssocID="{2252D3D9-5079-4FE1-B046-EE708FBAA04A}" presName="sp" presStyleCnt="0"/>
      <dgm:spPr/>
    </dgm:pt>
    <dgm:pt modelId="{D8477FD6-FD06-48EF-A81A-36136B3BD52D}" type="pres">
      <dgm:prSet presAssocID="{8651D1B1-0E31-4849-901C-6272CE343EAC}" presName="arrowAndChildren" presStyleCnt="0"/>
      <dgm:spPr/>
    </dgm:pt>
    <dgm:pt modelId="{46E1229E-5CC6-4DAE-AFAB-4097DA8A489A}" type="pres">
      <dgm:prSet presAssocID="{8651D1B1-0E31-4849-901C-6272CE343EAC}" presName="parentTextArrow" presStyleLbl="node1" presStyleIdx="1" presStyleCnt="2"/>
      <dgm:spPr/>
    </dgm:pt>
  </dgm:ptLst>
  <dgm:cxnLst>
    <dgm:cxn modelId="{96209C70-D8DF-4C6B-81A2-58EC93267460}" type="presOf" srcId="{8651D1B1-0E31-4849-901C-6272CE343EAC}" destId="{46E1229E-5CC6-4DAE-AFAB-4097DA8A489A}" srcOrd="0" destOrd="0" presId="urn:microsoft.com/office/officeart/2005/8/layout/process4"/>
    <dgm:cxn modelId="{9BB62678-D2B5-4622-8FE8-30C1D7295757}" type="presOf" srcId="{108DB23B-86F7-4110-BA00-7055C53AB5C1}" destId="{316FABEF-11DB-422F-B1CE-99EFA5336935}" srcOrd="0" destOrd="0" presId="urn:microsoft.com/office/officeart/2005/8/layout/process4"/>
    <dgm:cxn modelId="{8527277A-2584-480A-8CF0-05339E1F3BC1}" srcId="{653D005B-D0D5-47F1-BCC9-B200A70D687E}" destId="{108DB23B-86F7-4110-BA00-7055C53AB5C1}" srcOrd="1" destOrd="0" parTransId="{4A5ABCF9-8925-4374-B94B-0910795C865E}" sibTransId="{36EB3FB7-5931-4469-8D6A-BD918FFD9192}"/>
    <dgm:cxn modelId="{18F77685-9FF3-47FB-B030-BC11031CEE73}" srcId="{653D005B-D0D5-47F1-BCC9-B200A70D687E}" destId="{8651D1B1-0E31-4849-901C-6272CE343EAC}" srcOrd="0" destOrd="0" parTransId="{0106AD4B-31E9-4AF4-B1B5-140BE752367E}" sibTransId="{2252D3D9-5079-4FE1-B046-EE708FBAA04A}"/>
    <dgm:cxn modelId="{C3F910C1-80C8-488D-AA16-1A7BB941A428}" type="presOf" srcId="{653D005B-D0D5-47F1-BCC9-B200A70D687E}" destId="{E590982A-F2BC-4DEC-B9B3-AB25B7252BB1}" srcOrd="0" destOrd="0" presId="urn:microsoft.com/office/officeart/2005/8/layout/process4"/>
    <dgm:cxn modelId="{6F2365B9-CA39-4D63-9A9B-EF2980A841F2}" type="presParOf" srcId="{E590982A-F2BC-4DEC-B9B3-AB25B7252BB1}" destId="{65277434-B417-4BF3-8AA3-093EFCB3AFE6}" srcOrd="0" destOrd="0" presId="urn:microsoft.com/office/officeart/2005/8/layout/process4"/>
    <dgm:cxn modelId="{6B2437C9-7137-4083-A1E0-5E72C0C37889}" type="presParOf" srcId="{65277434-B417-4BF3-8AA3-093EFCB3AFE6}" destId="{316FABEF-11DB-422F-B1CE-99EFA5336935}" srcOrd="0" destOrd="0" presId="urn:microsoft.com/office/officeart/2005/8/layout/process4"/>
    <dgm:cxn modelId="{4D946FAE-F015-4735-A603-A3B57EE0CF5C}" type="presParOf" srcId="{E590982A-F2BC-4DEC-B9B3-AB25B7252BB1}" destId="{D8F4679A-9E52-48E9-9846-25D24360F259}" srcOrd="1" destOrd="0" presId="urn:microsoft.com/office/officeart/2005/8/layout/process4"/>
    <dgm:cxn modelId="{9A8A577F-159D-4DE2-9CBE-EBBAA461196F}" type="presParOf" srcId="{E590982A-F2BC-4DEC-B9B3-AB25B7252BB1}" destId="{D8477FD6-FD06-48EF-A81A-36136B3BD52D}" srcOrd="2" destOrd="0" presId="urn:microsoft.com/office/officeart/2005/8/layout/process4"/>
    <dgm:cxn modelId="{76D399F3-168B-433D-A73D-428C823C05FC}" type="presParOf" srcId="{D8477FD6-FD06-48EF-A81A-36136B3BD52D}" destId="{46E1229E-5CC6-4DAE-AFAB-4097DA8A489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F51A286-78FD-4BD1-BD99-39E2388A3425}" type="doc">
      <dgm:prSet loTypeId="urn:microsoft.com/office/officeart/2005/8/layout/default" loCatId="list" qsTypeId="urn:microsoft.com/office/officeart/2005/8/quickstyle/simple2" qsCatId="simple" csTypeId="urn:microsoft.com/office/officeart/2005/8/colors/accent3_2" csCatId="accent3" phldr="1"/>
      <dgm:spPr/>
      <dgm:t>
        <a:bodyPr/>
        <a:lstStyle/>
        <a:p>
          <a:endParaRPr lang="en-US"/>
        </a:p>
      </dgm:t>
    </dgm:pt>
    <dgm:pt modelId="{C7543CC5-581C-4977-9D8E-84860F28154C}">
      <dgm:prSet phldrT="[Text]"/>
      <dgm:spPr>
        <a:solidFill>
          <a:srgbClr val="00B0F0"/>
        </a:solidFill>
      </dgm:spPr>
      <dgm:t>
        <a:bodyPr/>
        <a:lstStyle/>
        <a:p>
          <a:pPr algn="ctr"/>
          <a:r>
            <a:rPr lang="en-US" dirty="0"/>
            <a:t>Safety &amp;   Predictability	</a:t>
          </a:r>
        </a:p>
      </dgm:t>
    </dgm:pt>
    <dgm:pt modelId="{F30B3115-A2FE-4F99-8E4C-AAA0C3582702}" type="parTrans" cxnId="{950E4C33-A591-4E22-B3F6-297C50F82DD2}">
      <dgm:prSet/>
      <dgm:spPr/>
      <dgm:t>
        <a:bodyPr/>
        <a:lstStyle/>
        <a:p>
          <a:endParaRPr lang="en-US"/>
        </a:p>
      </dgm:t>
    </dgm:pt>
    <dgm:pt modelId="{1A0A506E-3464-42FA-9290-34D65A3B3A55}" type="sibTrans" cxnId="{950E4C33-A591-4E22-B3F6-297C50F82DD2}">
      <dgm:prSet/>
      <dgm:spPr/>
      <dgm:t>
        <a:bodyPr/>
        <a:lstStyle/>
        <a:p>
          <a:endParaRPr lang="en-US"/>
        </a:p>
      </dgm:t>
    </dgm:pt>
    <dgm:pt modelId="{5BC27D06-2644-4AE6-BA8C-854D5E22A68D}" type="pres">
      <dgm:prSet presAssocID="{EF51A286-78FD-4BD1-BD99-39E2388A3425}" presName="diagram" presStyleCnt="0">
        <dgm:presLayoutVars>
          <dgm:dir/>
          <dgm:resizeHandles val="exact"/>
        </dgm:presLayoutVars>
      </dgm:prSet>
      <dgm:spPr/>
    </dgm:pt>
    <dgm:pt modelId="{BE8B35D4-339D-4D8A-8A1B-BA5F892A155E}" type="pres">
      <dgm:prSet presAssocID="{C7543CC5-581C-4977-9D8E-84860F28154C}" presName="node" presStyleLbl="node1" presStyleIdx="0" presStyleCnt="1">
        <dgm:presLayoutVars>
          <dgm:bulletEnabled val="1"/>
        </dgm:presLayoutVars>
      </dgm:prSet>
      <dgm:spPr/>
    </dgm:pt>
  </dgm:ptLst>
  <dgm:cxnLst>
    <dgm:cxn modelId="{950E4C33-A591-4E22-B3F6-297C50F82DD2}" srcId="{EF51A286-78FD-4BD1-BD99-39E2388A3425}" destId="{C7543CC5-581C-4977-9D8E-84860F28154C}" srcOrd="0" destOrd="0" parTransId="{F30B3115-A2FE-4F99-8E4C-AAA0C3582702}" sibTransId="{1A0A506E-3464-42FA-9290-34D65A3B3A55}"/>
    <dgm:cxn modelId="{47DCD45F-7907-4E95-B24E-DC731F7AED02}" type="presOf" srcId="{EF51A286-78FD-4BD1-BD99-39E2388A3425}" destId="{5BC27D06-2644-4AE6-BA8C-854D5E22A68D}" srcOrd="0" destOrd="0" presId="urn:microsoft.com/office/officeart/2005/8/layout/default"/>
    <dgm:cxn modelId="{796A218A-FA1C-47F6-BA5E-1117296E7FA3}" type="presOf" srcId="{C7543CC5-581C-4977-9D8E-84860F28154C}" destId="{BE8B35D4-339D-4D8A-8A1B-BA5F892A155E}" srcOrd="0" destOrd="0" presId="urn:microsoft.com/office/officeart/2005/8/layout/default"/>
    <dgm:cxn modelId="{8FC58310-6D5B-4766-9FC0-B4CF461B9E6B}" type="presParOf" srcId="{5BC27D06-2644-4AE6-BA8C-854D5E22A68D}" destId="{BE8B35D4-339D-4D8A-8A1B-BA5F892A155E}"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F51A286-78FD-4BD1-BD99-39E2388A342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4422B72-1BC3-4140-BB22-6E36575C198A}">
      <dgm:prSet phldrT="[Text]"/>
      <dgm:spPr>
        <a:solidFill>
          <a:srgbClr val="FAA61A"/>
        </a:solidFill>
      </dgm:spPr>
      <dgm:t>
        <a:bodyPr/>
        <a:lstStyle/>
        <a:p>
          <a:r>
            <a:rPr lang="en-US" dirty="0"/>
            <a:t>Trustworthiness &amp; Transparency</a:t>
          </a:r>
        </a:p>
      </dgm:t>
    </dgm:pt>
    <dgm:pt modelId="{60769593-4CDE-4D2B-A210-6F2C151FC700}" type="parTrans" cxnId="{456D085E-0472-4B20-A45B-88F34490E9B1}">
      <dgm:prSet/>
      <dgm:spPr/>
      <dgm:t>
        <a:bodyPr/>
        <a:lstStyle/>
        <a:p>
          <a:endParaRPr lang="en-US"/>
        </a:p>
      </dgm:t>
    </dgm:pt>
    <dgm:pt modelId="{EA2375F4-90A3-4A72-BEC5-680049B89F88}" type="sibTrans" cxnId="{456D085E-0472-4B20-A45B-88F34490E9B1}">
      <dgm:prSet/>
      <dgm:spPr/>
      <dgm:t>
        <a:bodyPr/>
        <a:lstStyle/>
        <a:p>
          <a:endParaRPr lang="en-US"/>
        </a:p>
      </dgm:t>
    </dgm:pt>
    <dgm:pt modelId="{BC666F67-BEFA-457C-AFAE-4EB13F0110EA}" type="pres">
      <dgm:prSet presAssocID="{EF51A286-78FD-4BD1-BD99-39E2388A3425}" presName="diagram" presStyleCnt="0">
        <dgm:presLayoutVars>
          <dgm:dir/>
          <dgm:resizeHandles val="exact"/>
        </dgm:presLayoutVars>
      </dgm:prSet>
      <dgm:spPr/>
    </dgm:pt>
    <dgm:pt modelId="{6B1E506E-D13C-4F95-8B9D-249D42818134}" type="pres">
      <dgm:prSet presAssocID="{44422B72-1BC3-4140-BB22-6E36575C198A}" presName="node" presStyleLbl="node1" presStyleIdx="0" presStyleCnt="1">
        <dgm:presLayoutVars>
          <dgm:bulletEnabled val="1"/>
        </dgm:presLayoutVars>
      </dgm:prSet>
      <dgm:spPr/>
    </dgm:pt>
  </dgm:ptLst>
  <dgm:cxnLst>
    <dgm:cxn modelId="{456D085E-0472-4B20-A45B-88F34490E9B1}" srcId="{EF51A286-78FD-4BD1-BD99-39E2388A3425}" destId="{44422B72-1BC3-4140-BB22-6E36575C198A}" srcOrd="0" destOrd="0" parTransId="{60769593-4CDE-4D2B-A210-6F2C151FC700}" sibTransId="{EA2375F4-90A3-4A72-BEC5-680049B89F88}"/>
    <dgm:cxn modelId="{C6CD958F-9C6A-4BEA-AADD-FFE2DA0C7554}" type="presOf" srcId="{44422B72-1BC3-4140-BB22-6E36575C198A}" destId="{6B1E506E-D13C-4F95-8B9D-249D42818134}" srcOrd="0" destOrd="0" presId="urn:microsoft.com/office/officeart/2005/8/layout/default"/>
    <dgm:cxn modelId="{8FF6D1D7-1D43-4462-BB98-3E5B529D2DD8}" type="presOf" srcId="{EF51A286-78FD-4BD1-BD99-39E2388A3425}" destId="{BC666F67-BEFA-457C-AFAE-4EB13F0110EA}" srcOrd="0" destOrd="0" presId="urn:microsoft.com/office/officeart/2005/8/layout/default"/>
    <dgm:cxn modelId="{5E2DEB2D-ACE7-4D3C-9191-96650BDD5390}" type="presParOf" srcId="{BC666F67-BEFA-457C-AFAE-4EB13F0110EA}" destId="{6B1E506E-D13C-4F95-8B9D-249D42818134}"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F51A286-78FD-4BD1-BD99-39E2388A342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2E2843C-2716-42B9-B8A7-C61B522B7B34}">
      <dgm:prSet phldrT="[Text]"/>
      <dgm:spPr>
        <a:solidFill>
          <a:srgbClr val="BE2A26"/>
        </a:solidFill>
      </dgm:spPr>
      <dgm:t>
        <a:bodyPr/>
        <a:lstStyle/>
        <a:p>
          <a:r>
            <a:rPr lang="en-US" dirty="0"/>
            <a:t>Empowerment &amp; Choice</a:t>
          </a:r>
        </a:p>
      </dgm:t>
    </dgm:pt>
    <dgm:pt modelId="{BC36285F-3459-4E30-83AD-DDE2CD93693D}" type="parTrans" cxnId="{C7D574B3-0CA3-4A53-ACFC-960C9457DEFB}">
      <dgm:prSet/>
      <dgm:spPr/>
      <dgm:t>
        <a:bodyPr/>
        <a:lstStyle/>
        <a:p>
          <a:endParaRPr lang="en-US"/>
        </a:p>
      </dgm:t>
    </dgm:pt>
    <dgm:pt modelId="{0A831C58-6172-4D37-BAEB-59A16413C896}" type="sibTrans" cxnId="{C7D574B3-0CA3-4A53-ACFC-960C9457DEFB}">
      <dgm:prSet/>
      <dgm:spPr/>
      <dgm:t>
        <a:bodyPr/>
        <a:lstStyle/>
        <a:p>
          <a:endParaRPr lang="en-US"/>
        </a:p>
      </dgm:t>
    </dgm:pt>
    <dgm:pt modelId="{BC666F67-BEFA-457C-AFAE-4EB13F0110EA}" type="pres">
      <dgm:prSet presAssocID="{EF51A286-78FD-4BD1-BD99-39E2388A3425}" presName="diagram" presStyleCnt="0">
        <dgm:presLayoutVars>
          <dgm:dir/>
          <dgm:resizeHandles val="exact"/>
        </dgm:presLayoutVars>
      </dgm:prSet>
      <dgm:spPr/>
    </dgm:pt>
    <dgm:pt modelId="{F82AA974-A33D-4A40-BB9C-D35609A4E821}" type="pres">
      <dgm:prSet presAssocID="{22E2843C-2716-42B9-B8A7-C61B522B7B34}" presName="node" presStyleLbl="node1" presStyleIdx="0" presStyleCnt="1">
        <dgm:presLayoutVars>
          <dgm:bulletEnabled val="1"/>
        </dgm:presLayoutVars>
      </dgm:prSet>
      <dgm:spPr/>
    </dgm:pt>
  </dgm:ptLst>
  <dgm:cxnLst>
    <dgm:cxn modelId="{575B15B3-FA2F-498C-B668-8FF74777A919}" type="presOf" srcId="{22E2843C-2716-42B9-B8A7-C61B522B7B34}" destId="{F82AA974-A33D-4A40-BB9C-D35609A4E821}" srcOrd="0" destOrd="0" presId="urn:microsoft.com/office/officeart/2005/8/layout/default"/>
    <dgm:cxn modelId="{C7D574B3-0CA3-4A53-ACFC-960C9457DEFB}" srcId="{EF51A286-78FD-4BD1-BD99-39E2388A3425}" destId="{22E2843C-2716-42B9-B8A7-C61B522B7B34}" srcOrd="0" destOrd="0" parTransId="{BC36285F-3459-4E30-83AD-DDE2CD93693D}" sibTransId="{0A831C58-6172-4D37-BAEB-59A16413C896}"/>
    <dgm:cxn modelId="{8FF6D1D7-1D43-4462-BB98-3E5B529D2DD8}" type="presOf" srcId="{EF51A286-78FD-4BD1-BD99-39E2388A3425}" destId="{BC666F67-BEFA-457C-AFAE-4EB13F0110EA}" srcOrd="0" destOrd="0" presId="urn:microsoft.com/office/officeart/2005/8/layout/default"/>
    <dgm:cxn modelId="{55F0C3A2-AA37-41E6-BF57-23FA370ABB87}" type="presParOf" srcId="{BC666F67-BEFA-457C-AFAE-4EB13F0110EA}" destId="{F82AA974-A33D-4A40-BB9C-D35609A4E821}"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F51A286-78FD-4BD1-BD99-39E2388A342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3908190-0B60-451A-B7A9-5785FDAF4794}">
      <dgm:prSet phldrT="[Text]"/>
      <dgm:spPr>
        <a:solidFill>
          <a:srgbClr val="00B050"/>
        </a:solidFill>
      </dgm:spPr>
      <dgm:t>
        <a:bodyPr/>
        <a:lstStyle/>
        <a:p>
          <a:r>
            <a:rPr lang="en-US" dirty="0"/>
            <a:t>Collaboration &amp; Mutuality</a:t>
          </a:r>
        </a:p>
      </dgm:t>
    </dgm:pt>
    <dgm:pt modelId="{C3E4C9BD-4E82-4075-9776-1907D028F456}" type="parTrans" cxnId="{53160C89-AD58-4A32-AF68-B377137B7EBC}">
      <dgm:prSet/>
      <dgm:spPr/>
      <dgm:t>
        <a:bodyPr/>
        <a:lstStyle/>
        <a:p>
          <a:endParaRPr lang="en-US"/>
        </a:p>
      </dgm:t>
    </dgm:pt>
    <dgm:pt modelId="{C37A1AF5-3C8A-4122-ABB5-E2962A42E8A6}" type="sibTrans" cxnId="{53160C89-AD58-4A32-AF68-B377137B7EBC}">
      <dgm:prSet/>
      <dgm:spPr/>
      <dgm:t>
        <a:bodyPr/>
        <a:lstStyle/>
        <a:p>
          <a:endParaRPr lang="en-US"/>
        </a:p>
      </dgm:t>
    </dgm:pt>
    <dgm:pt modelId="{BC666F67-BEFA-457C-AFAE-4EB13F0110EA}" type="pres">
      <dgm:prSet presAssocID="{EF51A286-78FD-4BD1-BD99-39E2388A3425}" presName="diagram" presStyleCnt="0">
        <dgm:presLayoutVars>
          <dgm:dir/>
          <dgm:resizeHandles val="exact"/>
        </dgm:presLayoutVars>
      </dgm:prSet>
      <dgm:spPr/>
    </dgm:pt>
    <dgm:pt modelId="{B8B2E764-C88A-461E-913E-8ACE33C4C3F2}" type="pres">
      <dgm:prSet presAssocID="{D3908190-0B60-451A-B7A9-5785FDAF4794}" presName="node" presStyleLbl="node1" presStyleIdx="0" presStyleCnt="1">
        <dgm:presLayoutVars>
          <dgm:bulletEnabled val="1"/>
        </dgm:presLayoutVars>
      </dgm:prSet>
      <dgm:spPr/>
    </dgm:pt>
  </dgm:ptLst>
  <dgm:cxnLst>
    <dgm:cxn modelId="{A0E28976-E72F-4ED5-B0B5-A13AF71EBE94}" type="presOf" srcId="{D3908190-0B60-451A-B7A9-5785FDAF4794}" destId="{B8B2E764-C88A-461E-913E-8ACE33C4C3F2}" srcOrd="0" destOrd="0" presId="urn:microsoft.com/office/officeart/2005/8/layout/default"/>
    <dgm:cxn modelId="{53160C89-AD58-4A32-AF68-B377137B7EBC}" srcId="{EF51A286-78FD-4BD1-BD99-39E2388A3425}" destId="{D3908190-0B60-451A-B7A9-5785FDAF4794}" srcOrd="0" destOrd="0" parTransId="{C3E4C9BD-4E82-4075-9776-1907D028F456}" sibTransId="{C37A1AF5-3C8A-4122-ABB5-E2962A42E8A6}"/>
    <dgm:cxn modelId="{8FF6D1D7-1D43-4462-BB98-3E5B529D2DD8}" type="presOf" srcId="{EF51A286-78FD-4BD1-BD99-39E2388A3425}" destId="{BC666F67-BEFA-457C-AFAE-4EB13F0110EA}" srcOrd="0" destOrd="0" presId="urn:microsoft.com/office/officeart/2005/8/layout/default"/>
    <dgm:cxn modelId="{11BB8FE8-CA83-47DF-8214-199B4D7E5946}" type="presParOf" srcId="{BC666F67-BEFA-457C-AFAE-4EB13F0110EA}" destId="{B8B2E764-C88A-461E-913E-8ACE33C4C3F2}"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5B59F6B-C1E7-4544-BBD8-C5CFA6842692}" type="doc">
      <dgm:prSet loTypeId="urn:microsoft.com/office/officeart/2005/8/layout/radial3" loCatId="cycle" qsTypeId="urn:microsoft.com/office/officeart/2005/8/quickstyle/simple2" qsCatId="simple" csTypeId="urn:microsoft.com/office/officeart/2005/8/colors/colorful3" csCatId="colorful" phldr="1"/>
      <dgm:spPr/>
      <dgm:t>
        <a:bodyPr/>
        <a:lstStyle/>
        <a:p>
          <a:endParaRPr lang="en-US"/>
        </a:p>
      </dgm:t>
    </dgm:pt>
    <dgm:pt modelId="{E3EC1DA9-B1BE-4F4B-AA40-18400219BC75}">
      <dgm:prSet phldrT="[Text]"/>
      <dgm:spPr/>
      <dgm:t>
        <a:bodyPr/>
        <a:lstStyle/>
        <a:p>
          <a:r>
            <a:rPr lang="en-US" dirty="0"/>
            <a:t>Patient</a:t>
          </a:r>
        </a:p>
      </dgm:t>
    </dgm:pt>
    <dgm:pt modelId="{DB7D89F4-6129-40F2-8695-9CDCC187AE96}" type="parTrans" cxnId="{64373EBA-6AB7-44B7-B219-7DFF75154508}">
      <dgm:prSet/>
      <dgm:spPr/>
      <dgm:t>
        <a:bodyPr/>
        <a:lstStyle/>
        <a:p>
          <a:endParaRPr lang="en-US"/>
        </a:p>
      </dgm:t>
    </dgm:pt>
    <dgm:pt modelId="{3C9F1677-1C9E-49CF-A8B9-54709EC65863}" type="sibTrans" cxnId="{64373EBA-6AB7-44B7-B219-7DFF75154508}">
      <dgm:prSet/>
      <dgm:spPr/>
      <dgm:t>
        <a:bodyPr/>
        <a:lstStyle/>
        <a:p>
          <a:endParaRPr lang="en-US"/>
        </a:p>
      </dgm:t>
    </dgm:pt>
    <dgm:pt modelId="{E8BC929A-83FB-497F-8573-2564B4558C75}">
      <dgm:prSet phldrT="[Text]"/>
      <dgm:spPr/>
      <dgm:t>
        <a:bodyPr/>
        <a:lstStyle/>
        <a:p>
          <a:r>
            <a:rPr lang="en-US" dirty="0"/>
            <a:t>Trauma Surgery</a:t>
          </a:r>
        </a:p>
      </dgm:t>
    </dgm:pt>
    <dgm:pt modelId="{72B2B9D7-BEB5-426D-A6D9-291BB6FF0860}" type="parTrans" cxnId="{616408E3-20DA-4940-B38E-6971E4686051}">
      <dgm:prSet/>
      <dgm:spPr/>
      <dgm:t>
        <a:bodyPr/>
        <a:lstStyle/>
        <a:p>
          <a:endParaRPr lang="en-US"/>
        </a:p>
      </dgm:t>
    </dgm:pt>
    <dgm:pt modelId="{70855EA9-FE55-4A92-91B9-8E48502A1126}" type="sibTrans" cxnId="{616408E3-20DA-4940-B38E-6971E4686051}">
      <dgm:prSet/>
      <dgm:spPr/>
      <dgm:t>
        <a:bodyPr/>
        <a:lstStyle/>
        <a:p>
          <a:endParaRPr lang="en-US"/>
        </a:p>
      </dgm:t>
    </dgm:pt>
    <dgm:pt modelId="{517649DC-42A2-48EC-803B-C678AB706BB0}">
      <dgm:prSet phldrT="[Text]"/>
      <dgm:spPr/>
      <dgm:t>
        <a:bodyPr/>
        <a:lstStyle/>
        <a:p>
          <a:r>
            <a:rPr lang="en-US" dirty="0"/>
            <a:t>Emergency Medicine</a:t>
          </a:r>
        </a:p>
      </dgm:t>
    </dgm:pt>
    <dgm:pt modelId="{EBD06E42-4247-49B7-8F1D-0BA644CF375E}" type="parTrans" cxnId="{99053805-6374-416E-B67B-FD240A94A587}">
      <dgm:prSet/>
      <dgm:spPr/>
      <dgm:t>
        <a:bodyPr/>
        <a:lstStyle/>
        <a:p>
          <a:endParaRPr lang="en-US"/>
        </a:p>
      </dgm:t>
    </dgm:pt>
    <dgm:pt modelId="{A9D09DDE-20BC-4064-8EF2-F146DB9A8A8E}" type="sibTrans" cxnId="{99053805-6374-416E-B67B-FD240A94A587}">
      <dgm:prSet/>
      <dgm:spPr/>
      <dgm:t>
        <a:bodyPr/>
        <a:lstStyle/>
        <a:p>
          <a:endParaRPr lang="en-US"/>
        </a:p>
      </dgm:t>
    </dgm:pt>
    <dgm:pt modelId="{872B7944-8DC0-4851-9592-BF2251C769D9}">
      <dgm:prSet phldrT="[Text]"/>
      <dgm:spPr/>
      <dgm:t>
        <a:bodyPr/>
        <a:lstStyle/>
        <a:p>
          <a:r>
            <a:rPr lang="en-US" dirty="0"/>
            <a:t>Psychiatry</a:t>
          </a:r>
        </a:p>
      </dgm:t>
    </dgm:pt>
    <dgm:pt modelId="{3C7A52DF-C92B-4684-8AC7-FB5FDC7D52D8}" type="parTrans" cxnId="{8D28D857-F074-4401-A9BB-5827AD20AF56}">
      <dgm:prSet/>
      <dgm:spPr/>
      <dgm:t>
        <a:bodyPr/>
        <a:lstStyle/>
        <a:p>
          <a:endParaRPr lang="en-US"/>
        </a:p>
      </dgm:t>
    </dgm:pt>
    <dgm:pt modelId="{75968BCB-F512-4851-8512-2362A341716A}" type="sibTrans" cxnId="{8D28D857-F074-4401-A9BB-5827AD20AF56}">
      <dgm:prSet/>
      <dgm:spPr/>
      <dgm:t>
        <a:bodyPr/>
        <a:lstStyle/>
        <a:p>
          <a:endParaRPr lang="en-US"/>
        </a:p>
      </dgm:t>
    </dgm:pt>
    <dgm:pt modelId="{E97C9B86-5CFF-48BA-A2CC-6A7475EB89B9}">
      <dgm:prSet phldrT="[Text]"/>
      <dgm:spPr/>
      <dgm:t>
        <a:bodyPr/>
        <a:lstStyle/>
        <a:p>
          <a:r>
            <a:rPr lang="en-US" dirty="0"/>
            <a:t>OB GYN</a:t>
          </a:r>
        </a:p>
      </dgm:t>
    </dgm:pt>
    <dgm:pt modelId="{9F6C9268-DF01-4436-B0B4-11120463961C}" type="parTrans" cxnId="{61A34ED9-C725-4EB7-8C96-CC5A944D3C8B}">
      <dgm:prSet/>
      <dgm:spPr/>
      <dgm:t>
        <a:bodyPr/>
        <a:lstStyle/>
        <a:p>
          <a:endParaRPr lang="en-US"/>
        </a:p>
      </dgm:t>
    </dgm:pt>
    <dgm:pt modelId="{01A51F19-8F9D-46B3-9CF1-E1C13C6CFD0C}" type="sibTrans" cxnId="{61A34ED9-C725-4EB7-8C96-CC5A944D3C8B}">
      <dgm:prSet/>
      <dgm:spPr/>
      <dgm:t>
        <a:bodyPr/>
        <a:lstStyle/>
        <a:p>
          <a:endParaRPr lang="en-US"/>
        </a:p>
      </dgm:t>
    </dgm:pt>
    <dgm:pt modelId="{390CD58A-8736-408A-A630-B43575DD292D}">
      <dgm:prSet phldrT="[Text]"/>
      <dgm:spPr/>
      <dgm:t>
        <a:bodyPr/>
        <a:lstStyle/>
        <a:p>
          <a:r>
            <a:rPr lang="en-US" dirty="0"/>
            <a:t>Pediatrics</a:t>
          </a:r>
        </a:p>
      </dgm:t>
    </dgm:pt>
    <dgm:pt modelId="{00E7DDD1-6EE2-4DD3-9B51-DC12F84EFD3A}" type="parTrans" cxnId="{4922FFB7-25CC-446A-A2C6-8D18A12F9314}">
      <dgm:prSet/>
      <dgm:spPr/>
      <dgm:t>
        <a:bodyPr/>
        <a:lstStyle/>
        <a:p>
          <a:endParaRPr lang="en-US"/>
        </a:p>
      </dgm:t>
    </dgm:pt>
    <dgm:pt modelId="{BCD45FF9-37C2-44D9-A606-3626151A6509}" type="sibTrans" cxnId="{4922FFB7-25CC-446A-A2C6-8D18A12F9314}">
      <dgm:prSet/>
      <dgm:spPr/>
      <dgm:t>
        <a:bodyPr/>
        <a:lstStyle/>
        <a:p>
          <a:endParaRPr lang="en-US"/>
        </a:p>
      </dgm:t>
    </dgm:pt>
    <dgm:pt modelId="{1413A45E-B3C9-4F5D-9E01-FB3D1CFD5E42}">
      <dgm:prSet phldrT="[Text]"/>
      <dgm:spPr/>
      <dgm:t>
        <a:bodyPr/>
        <a:lstStyle/>
        <a:p>
          <a:r>
            <a:rPr lang="en-US" dirty="0"/>
            <a:t>Gerontology</a:t>
          </a:r>
        </a:p>
      </dgm:t>
    </dgm:pt>
    <dgm:pt modelId="{C4F9B644-81C8-4CE7-BA30-2A182B792BEC}" type="parTrans" cxnId="{A60F103D-EE9D-43A7-B288-7A2BD2F4B5BA}">
      <dgm:prSet/>
      <dgm:spPr/>
      <dgm:t>
        <a:bodyPr/>
        <a:lstStyle/>
        <a:p>
          <a:endParaRPr lang="en-US"/>
        </a:p>
      </dgm:t>
    </dgm:pt>
    <dgm:pt modelId="{EFC91481-0122-4D87-9FD7-FEA63665FCC3}" type="sibTrans" cxnId="{A60F103D-EE9D-43A7-B288-7A2BD2F4B5BA}">
      <dgm:prSet/>
      <dgm:spPr/>
      <dgm:t>
        <a:bodyPr/>
        <a:lstStyle/>
        <a:p>
          <a:endParaRPr lang="en-US"/>
        </a:p>
      </dgm:t>
    </dgm:pt>
    <dgm:pt modelId="{A18D516B-A379-45C3-A7AF-8C043B24B112}">
      <dgm:prSet phldrT="[Text]"/>
      <dgm:spPr/>
      <dgm:t>
        <a:bodyPr/>
        <a:lstStyle/>
        <a:p>
          <a:r>
            <a:rPr lang="en-US" dirty="0"/>
            <a:t>Addiction medicine</a:t>
          </a:r>
        </a:p>
      </dgm:t>
    </dgm:pt>
    <dgm:pt modelId="{CDA098A3-4F1D-401B-AD47-7D88F1DD3D12}" type="parTrans" cxnId="{DA37A307-F36C-44FA-87DC-68A419E5398A}">
      <dgm:prSet/>
      <dgm:spPr/>
      <dgm:t>
        <a:bodyPr/>
        <a:lstStyle/>
        <a:p>
          <a:endParaRPr lang="en-US"/>
        </a:p>
      </dgm:t>
    </dgm:pt>
    <dgm:pt modelId="{9A1DDAB3-D7EC-49AD-8E27-F52476B389FE}" type="sibTrans" cxnId="{DA37A307-F36C-44FA-87DC-68A419E5398A}">
      <dgm:prSet/>
      <dgm:spPr/>
      <dgm:t>
        <a:bodyPr/>
        <a:lstStyle/>
        <a:p>
          <a:endParaRPr lang="en-US"/>
        </a:p>
      </dgm:t>
    </dgm:pt>
    <dgm:pt modelId="{3E4AD082-10CF-4EBF-A1DE-C3BA505100BF}" type="pres">
      <dgm:prSet presAssocID="{F5B59F6B-C1E7-4544-BBD8-C5CFA6842692}" presName="composite" presStyleCnt="0">
        <dgm:presLayoutVars>
          <dgm:chMax val="1"/>
          <dgm:dir/>
          <dgm:resizeHandles val="exact"/>
        </dgm:presLayoutVars>
      </dgm:prSet>
      <dgm:spPr/>
    </dgm:pt>
    <dgm:pt modelId="{5D7261F8-0F51-4BA5-B474-DEDDF3AEE550}" type="pres">
      <dgm:prSet presAssocID="{F5B59F6B-C1E7-4544-BBD8-C5CFA6842692}" presName="radial" presStyleCnt="0">
        <dgm:presLayoutVars>
          <dgm:animLvl val="ctr"/>
        </dgm:presLayoutVars>
      </dgm:prSet>
      <dgm:spPr/>
    </dgm:pt>
    <dgm:pt modelId="{C641D1BE-AFB8-4DD4-BBDB-F0E26D79D9D2}" type="pres">
      <dgm:prSet presAssocID="{E3EC1DA9-B1BE-4F4B-AA40-18400219BC75}" presName="centerShape" presStyleLbl="vennNode1" presStyleIdx="0" presStyleCnt="8"/>
      <dgm:spPr/>
    </dgm:pt>
    <dgm:pt modelId="{60EF1856-34D0-4493-87F7-183E51AA9A39}" type="pres">
      <dgm:prSet presAssocID="{E8BC929A-83FB-497F-8573-2564B4558C75}" presName="node" presStyleLbl="vennNode1" presStyleIdx="1" presStyleCnt="8">
        <dgm:presLayoutVars>
          <dgm:bulletEnabled val="1"/>
        </dgm:presLayoutVars>
      </dgm:prSet>
      <dgm:spPr/>
    </dgm:pt>
    <dgm:pt modelId="{815EB040-ACA1-4368-9D01-A49C0E0EA1C0}" type="pres">
      <dgm:prSet presAssocID="{517649DC-42A2-48EC-803B-C678AB706BB0}" presName="node" presStyleLbl="vennNode1" presStyleIdx="2" presStyleCnt="8">
        <dgm:presLayoutVars>
          <dgm:bulletEnabled val="1"/>
        </dgm:presLayoutVars>
      </dgm:prSet>
      <dgm:spPr/>
    </dgm:pt>
    <dgm:pt modelId="{4342DA9E-13C7-4259-8657-00C206E48208}" type="pres">
      <dgm:prSet presAssocID="{872B7944-8DC0-4851-9592-BF2251C769D9}" presName="node" presStyleLbl="vennNode1" presStyleIdx="3" presStyleCnt="8">
        <dgm:presLayoutVars>
          <dgm:bulletEnabled val="1"/>
        </dgm:presLayoutVars>
      </dgm:prSet>
      <dgm:spPr/>
    </dgm:pt>
    <dgm:pt modelId="{08CF4A12-CE39-421C-801B-75C8C1FB0B85}" type="pres">
      <dgm:prSet presAssocID="{E97C9B86-5CFF-48BA-A2CC-6A7475EB89B9}" presName="node" presStyleLbl="vennNode1" presStyleIdx="4" presStyleCnt="8">
        <dgm:presLayoutVars>
          <dgm:bulletEnabled val="1"/>
        </dgm:presLayoutVars>
      </dgm:prSet>
      <dgm:spPr/>
    </dgm:pt>
    <dgm:pt modelId="{705F51A9-D8A8-40C0-97FA-4CAD2CB12337}" type="pres">
      <dgm:prSet presAssocID="{390CD58A-8736-408A-A630-B43575DD292D}" presName="node" presStyleLbl="vennNode1" presStyleIdx="5" presStyleCnt="8">
        <dgm:presLayoutVars>
          <dgm:bulletEnabled val="1"/>
        </dgm:presLayoutVars>
      </dgm:prSet>
      <dgm:spPr/>
    </dgm:pt>
    <dgm:pt modelId="{F24350DD-E91F-4C5D-930F-7D3B136E8478}" type="pres">
      <dgm:prSet presAssocID="{1413A45E-B3C9-4F5D-9E01-FB3D1CFD5E42}" presName="node" presStyleLbl="vennNode1" presStyleIdx="6" presStyleCnt="8">
        <dgm:presLayoutVars>
          <dgm:bulletEnabled val="1"/>
        </dgm:presLayoutVars>
      </dgm:prSet>
      <dgm:spPr/>
    </dgm:pt>
    <dgm:pt modelId="{224CD1AF-7AE5-427B-8817-4DDF73484711}" type="pres">
      <dgm:prSet presAssocID="{A18D516B-A379-45C3-A7AF-8C043B24B112}" presName="node" presStyleLbl="vennNode1" presStyleIdx="7" presStyleCnt="8">
        <dgm:presLayoutVars>
          <dgm:bulletEnabled val="1"/>
        </dgm:presLayoutVars>
      </dgm:prSet>
      <dgm:spPr/>
    </dgm:pt>
  </dgm:ptLst>
  <dgm:cxnLst>
    <dgm:cxn modelId="{99053805-6374-416E-B67B-FD240A94A587}" srcId="{E3EC1DA9-B1BE-4F4B-AA40-18400219BC75}" destId="{517649DC-42A2-48EC-803B-C678AB706BB0}" srcOrd="1" destOrd="0" parTransId="{EBD06E42-4247-49B7-8F1D-0BA644CF375E}" sibTransId="{A9D09DDE-20BC-4064-8EF2-F146DB9A8A8E}"/>
    <dgm:cxn modelId="{41100506-F1D6-485F-99AE-776C96EAF24A}" type="presOf" srcId="{517649DC-42A2-48EC-803B-C678AB706BB0}" destId="{815EB040-ACA1-4368-9D01-A49C0E0EA1C0}" srcOrd="0" destOrd="0" presId="urn:microsoft.com/office/officeart/2005/8/layout/radial3"/>
    <dgm:cxn modelId="{DA37A307-F36C-44FA-87DC-68A419E5398A}" srcId="{E3EC1DA9-B1BE-4F4B-AA40-18400219BC75}" destId="{A18D516B-A379-45C3-A7AF-8C043B24B112}" srcOrd="6" destOrd="0" parTransId="{CDA098A3-4F1D-401B-AD47-7D88F1DD3D12}" sibTransId="{9A1DDAB3-D7EC-49AD-8E27-F52476B389FE}"/>
    <dgm:cxn modelId="{C53B2A1E-764E-42AC-AB3A-BD9D2B7488A7}" type="presOf" srcId="{390CD58A-8736-408A-A630-B43575DD292D}" destId="{705F51A9-D8A8-40C0-97FA-4CAD2CB12337}" srcOrd="0" destOrd="0" presId="urn:microsoft.com/office/officeart/2005/8/layout/radial3"/>
    <dgm:cxn modelId="{A60F103D-EE9D-43A7-B288-7A2BD2F4B5BA}" srcId="{E3EC1DA9-B1BE-4F4B-AA40-18400219BC75}" destId="{1413A45E-B3C9-4F5D-9E01-FB3D1CFD5E42}" srcOrd="5" destOrd="0" parTransId="{C4F9B644-81C8-4CE7-BA30-2A182B792BEC}" sibTransId="{EFC91481-0122-4D87-9FD7-FEA63665FCC3}"/>
    <dgm:cxn modelId="{CFA5D644-5CB6-47BA-A601-4A93B27FC76A}" type="presOf" srcId="{872B7944-8DC0-4851-9592-BF2251C769D9}" destId="{4342DA9E-13C7-4259-8657-00C206E48208}" srcOrd="0" destOrd="0" presId="urn:microsoft.com/office/officeart/2005/8/layout/radial3"/>
    <dgm:cxn modelId="{8D28D857-F074-4401-A9BB-5827AD20AF56}" srcId="{E3EC1DA9-B1BE-4F4B-AA40-18400219BC75}" destId="{872B7944-8DC0-4851-9592-BF2251C769D9}" srcOrd="2" destOrd="0" parTransId="{3C7A52DF-C92B-4684-8AC7-FB5FDC7D52D8}" sibTransId="{75968BCB-F512-4851-8512-2362A341716A}"/>
    <dgm:cxn modelId="{0D4A277A-57A7-4358-9C75-1A7DDE2BF9E9}" type="presOf" srcId="{E3EC1DA9-B1BE-4F4B-AA40-18400219BC75}" destId="{C641D1BE-AFB8-4DD4-BBDB-F0E26D79D9D2}" srcOrd="0" destOrd="0" presId="urn:microsoft.com/office/officeart/2005/8/layout/radial3"/>
    <dgm:cxn modelId="{443019AE-4DA7-41A4-B0CA-95F2D7342415}" type="presOf" srcId="{A18D516B-A379-45C3-A7AF-8C043B24B112}" destId="{224CD1AF-7AE5-427B-8817-4DDF73484711}" srcOrd="0" destOrd="0" presId="urn:microsoft.com/office/officeart/2005/8/layout/radial3"/>
    <dgm:cxn modelId="{D5CB53B4-2C0B-443E-B120-ECE2728E13D7}" type="presOf" srcId="{E97C9B86-5CFF-48BA-A2CC-6A7475EB89B9}" destId="{08CF4A12-CE39-421C-801B-75C8C1FB0B85}" srcOrd="0" destOrd="0" presId="urn:microsoft.com/office/officeart/2005/8/layout/radial3"/>
    <dgm:cxn modelId="{4922FFB7-25CC-446A-A2C6-8D18A12F9314}" srcId="{E3EC1DA9-B1BE-4F4B-AA40-18400219BC75}" destId="{390CD58A-8736-408A-A630-B43575DD292D}" srcOrd="4" destOrd="0" parTransId="{00E7DDD1-6EE2-4DD3-9B51-DC12F84EFD3A}" sibTransId="{BCD45FF9-37C2-44D9-A606-3626151A6509}"/>
    <dgm:cxn modelId="{64373EBA-6AB7-44B7-B219-7DFF75154508}" srcId="{F5B59F6B-C1E7-4544-BBD8-C5CFA6842692}" destId="{E3EC1DA9-B1BE-4F4B-AA40-18400219BC75}" srcOrd="0" destOrd="0" parTransId="{DB7D89F4-6129-40F2-8695-9CDCC187AE96}" sibTransId="{3C9F1677-1C9E-49CF-A8B9-54709EC65863}"/>
    <dgm:cxn modelId="{C9B4A9BB-FC24-469F-AFB9-3AAF029436B9}" type="presOf" srcId="{1413A45E-B3C9-4F5D-9E01-FB3D1CFD5E42}" destId="{F24350DD-E91F-4C5D-930F-7D3B136E8478}" srcOrd="0" destOrd="0" presId="urn:microsoft.com/office/officeart/2005/8/layout/radial3"/>
    <dgm:cxn modelId="{31CB0FCD-D6CA-4F47-9400-21FC7472B27E}" type="presOf" srcId="{F5B59F6B-C1E7-4544-BBD8-C5CFA6842692}" destId="{3E4AD082-10CF-4EBF-A1DE-C3BA505100BF}" srcOrd="0" destOrd="0" presId="urn:microsoft.com/office/officeart/2005/8/layout/radial3"/>
    <dgm:cxn modelId="{82B596D5-973A-4E4E-94A2-862E8DACFEE0}" type="presOf" srcId="{E8BC929A-83FB-497F-8573-2564B4558C75}" destId="{60EF1856-34D0-4493-87F7-183E51AA9A39}" srcOrd="0" destOrd="0" presId="urn:microsoft.com/office/officeart/2005/8/layout/radial3"/>
    <dgm:cxn modelId="{61A34ED9-C725-4EB7-8C96-CC5A944D3C8B}" srcId="{E3EC1DA9-B1BE-4F4B-AA40-18400219BC75}" destId="{E97C9B86-5CFF-48BA-A2CC-6A7475EB89B9}" srcOrd="3" destOrd="0" parTransId="{9F6C9268-DF01-4436-B0B4-11120463961C}" sibTransId="{01A51F19-8F9D-46B3-9CF1-E1C13C6CFD0C}"/>
    <dgm:cxn modelId="{616408E3-20DA-4940-B38E-6971E4686051}" srcId="{E3EC1DA9-B1BE-4F4B-AA40-18400219BC75}" destId="{E8BC929A-83FB-497F-8573-2564B4558C75}" srcOrd="0" destOrd="0" parTransId="{72B2B9D7-BEB5-426D-A6D9-291BB6FF0860}" sibTransId="{70855EA9-FE55-4A92-91B9-8E48502A1126}"/>
    <dgm:cxn modelId="{E91D9F9F-EF42-423C-B5E1-1B7F3932B9AB}" type="presParOf" srcId="{3E4AD082-10CF-4EBF-A1DE-C3BA505100BF}" destId="{5D7261F8-0F51-4BA5-B474-DEDDF3AEE550}" srcOrd="0" destOrd="0" presId="urn:microsoft.com/office/officeart/2005/8/layout/radial3"/>
    <dgm:cxn modelId="{E00CBC52-672E-4251-8028-5C589EFC7031}" type="presParOf" srcId="{5D7261F8-0F51-4BA5-B474-DEDDF3AEE550}" destId="{C641D1BE-AFB8-4DD4-BBDB-F0E26D79D9D2}" srcOrd="0" destOrd="0" presId="urn:microsoft.com/office/officeart/2005/8/layout/radial3"/>
    <dgm:cxn modelId="{E62CB5AE-24B7-4102-A668-4C5DAAAB33E3}" type="presParOf" srcId="{5D7261F8-0F51-4BA5-B474-DEDDF3AEE550}" destId="{60EF1856-34D0-4493-87F7-183E51AA9A39}" srcOrd="1" destOrd="0" presId="urn:microsoft.com/office/officeart/2005/8/layout/radial3"/>
    <dgm:cxn modelId="{C967826C-2668-4145-81F8-EF751A35E8C2}" type="presParOf" srcId="{5D7261F8-0F51-4BA5-B474-DEDDF3AEE550}" destId="{815EB040-ACA1-4368-9D01-A49C0E0EA1C0}" srcOrd="2" destOrd="0" presId="urn:microsoft.com/office/officeart/2005/8/layout/radial3"/>
    <dgm:cxn modelId="{485C9923-7431-4242-A8F8-BB6C7EFCC854}" type="presParOf" srcId="{5D7261F8-0F51-4BA5-B474-DEDDF3AEE550}" destId="{4342DA9E-13C7-4259-8657-00C206E48208}" srcOrd="3" destOrd="0" presId="urn:microsoft.com/office/officeart/2005/8/layout/radial3"/>
    <dgm:cxn modelId="{988E8218-2064-4BF9-A742-2B8FA15A7EDF}" type="presParOf" srcId="{5D7261F8-0F51-4BA5-B474-DEDDF3AEE550}" destId="{08CF4A12-CE39-421C-801B-75C8C1FB0B85}" srcOrd="4" destOrd="0" presId="urn:microsoft.com/office/officeart/2005/8/layout/radial3"/>
    <dgm:cxn modelId="{AFFF3C3C-A4B5-4A1B-8B8E-A11D311CF344}" type="presParOf" srcId="{5D7261F8-0F51-4BA5-B474-DEDDF3AEE550}" destId="{705F51A9-D8A8-40C0-97FA-4CAD2CB12337}" srcOrd="5" destOrd="0" presId="urn:microsoft.com/office/officeart/2005/8/layout/radial3"/>
    <dgm:cxn modelId="{6656C16D-8715-4EAE-ADFD-41530E8BF1BA}" type="presParOf" srcId="{5D7261F8-0F51-4BA5-B474-DEDDF3AEE550}" destId="{F24350DD-E91F-4C5D-930F-7D3B136E8478}" srcOrd="6" destOrd="0" presId="urn:microsoft.com/office/officeart/2005/8/layout/radial3"/>
    <dgm:cxn modelId="{C4844AE5-314A-46B8-89B7-0EDD83C14D17}" type="presParOf" srcId="{5D7261F8-0F51-4BA5-B474-DEDDF3AEE550}" destId="{224CD1AF-7AE5-427B-8817-4DDF73484711}" srcOrd="7"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5B59F6B-C1E7-4544-BBD8-C5CFA6842692}" type="doc">
      <dgm:prSet loTypeId="urn:microsoft.com/office/officeart/2005/8/layout/radial3" loCatId="cycle" qsTypeId="urn:microsoft.com/office/officeart/2005/8/quickstyle/simple2" qsCatId="simple" csTypeId="urn:microsoft.com/office/officeart/2005/8/colors/colorful1" csCatId="colorful" phldr="1"/>
      <dgm:spPr/>
      <dgm:t>
        <a:bodyPr/>
        <a:lstStyle/>
        <a:p>
          <a:endParaRPr lang="en-US"/>
        </a:p>
      </dgm:t>
    </dgm:pt>
    <dgm:pt modelId="{E3EC1DA9-B1BE-4F4B-AA40-18400219BC75}">
      <dgm:prSet phldrT="[Text]"/>
      <dgm:spPr/>
      <dgm:t>
        <a:bodyPr/>
        <a:lstStyle/>
        <a:p>
          <a:r>
            <a:rPr lang="en-US" dirty="0"/>
            <a:t>Care Coordination</a:t>
          </a:r>
        </a:p>
      </dgm:t>
    </dgm:pt>
    <dgm:pt modelId="{DB7D89F4-6129-40F2-8695-9CDCC187AE96}" type="parTrans" cxnId="{64373EBA-6AB7-44B7-B219-7DFF75154508}">
      <dgm:prSet/>
      <dgm:spPr/>
      <dgm:t>
        <a:bodyPr/>
        <a:lstStyle/>
        <a:p>
          <a:endParaRPr lang="en-US"/>
        </a:p>
      </dgm:t>
    </dgm:pt>
    <dgm:pt modelId="{3C9F1677-1C9E-49CF-A8B9-54709EC65863}" type="sibTrans" cxnId="{64373EBA-6AB7-44B7-B219-7DFF75154508}">
      <dgm:prSet/>
      <dgm:spPr/>
      <dgm:t>
        <a:bodyPr/>
        <a:lstStyle/>
        <a:p>
          <a:endParaRPr lang="en-US"/>
        </a:p>
      </dgm:t>
    </dgm:pt>
    <dgm:pt modelId="{E8BC929A-83FB-497F-8573-2564B4558C75}">
      <dgm:prSet phldrT="[Text]"/>
      <dgm:spPr/>
      <dgm:t>
        <a:bodyPr/>
        <a:lstStyle/>
        <a:p>
          <a:r>
            <a:rPr lang="en-US" dirty="0"/>
            <a:t>Health Care</a:t>
          </a:r>
        </a:p>
      </dgm:t>
    </dgm:pt>
    <dgm:pt modelId="{72B2B9D7-BEB5-426D-A6D9-291BB6FF0860}" type="parTrans" cxnId="{616408E3-20DA-4940-B38E-6971E4686051}">
      <dgm:prSet/>
      <dgm:spPr/>
      <dgm:t>
        <a:bodyPr/>
        <a:lstStyle/>
        <a:p>
          <a:endParaRPr lang="en-US"/>
        </a:p>
      </dgm:t>
    </dgm:pt>
    <dgm:pt modelId="{70855EA9-FE55-4A92-91B9-8E48502A1126}" type="sibTrans" cxnId="{616408E3-20DA-4940-B38E-6971E4686051}">
      <dgm:prSet/>
      <dgm:spPr/>
      <dgm:t>
        <a:bodyPr/>
        <a:lstStyle/>
        <a:p>
          <a:endParaRPr lang="en-US"/>
        </a:p>
      </dgm:t>
    </dgm:pt>
    <dgm:pt modelId="{517649DC-42A2-48EC-803B-C678AB706BB0}">
      <dgm:prSet phldrT="[Text]"/>
      <dgm:spPr/>
      <dgm:t>
        <a:bodyPr/>
        <a:lstStyle/>
        <a:p>
          <a:r>
            <a:rPr lang="en-US" dirty="0"/>
            <a:t>Social Services</a:t>
          </a:r>
        </a:p>
      </dgm:t>
    </dgm:pt>
    <dgm:pt modelId="{EBD06E42-4247-49B7-8F1D-0BA644CF375E}" type="parTrans" cxnId="{99053805-6374-416E-B67B-FD240A94A587}">
      <dgm:prSet/>
      <dgm:spPr/>
      <dgm:t>
        <a:bodyPr/>
        <a:lstStyle/>
        <a:p>
          <a:endParaRPr lang="en-US"/>
        </a:p>
      </dgm:t>
    </dgm:pt>
    <dgm:pt modelId="{A9D09DDE-20BC-4064-8EF2-F146DB9A8A8E}" type="sibTrans" cxnId="{99053805-6374-416E-B67B-FD240A94A587}">
      <dgm:prSet/>
      <dgm:spPr/>
      <dgm:t>
        <a:bodyPr/>
        <a:lstStyle/>
        <a:p>
          <a:endParaRPr lang="en-US"/>
        </a:p>
      </dgm:t>
    </dgm:pt>
    <dgm:pt modelId="{872B7944-8DC0-4851-9592-BF2251C769D9}">
      <dgm:prSet phldrT="[Text]"/>
      <dgm:spPr/>
      <dgm:t>
        <a:bodyPr/>
        <a:lstStyle/>
        <a:p>
          <a:r>
            <a:rPr lang="en-US" dirty="0"/>
            <a:t>Short term safe shelter</a:t>
          </a:r>
        </a:p>
      </dgm:t>
    </dgm:pt>
    <dgm:pt modelId="{3C7A52DF-C92B-4684-8AC7-FB5FDC7D52D8}" type="parTrans" cxnId="{8D28D857-F074-4401-A9BB-5827AD20AF56}">
      <dgm:prSet/>
      <dgm:spPr/>
      <dgm:t>
        <a:bodyPr/>
        <a:lstStyle/>
        <a:p>
          <a:endParaRPr lang="en-US"/>
        </a:p>
      </dgm:t>
    </dgm:pt>
    <dgm:pt modelId="{75968BCB-F512-4851-8512-2362A341716A}" type="sibTrans" cxnId="{8D28D857-F074-4401-A9BB-5827AD20AF56}">
      <dgm:prSet/>
      <dgm:spPr/>
      <dgm:t>
        <a:bodyPr/>
        <a:lstStyle/>
        <a:p>
          <a:endParaRPr lang="en-US"/>
        </a:p>
      </dgm:t>
    </dgm:pt>
    <dgm:pt modelId="{E97C9B86-5CFF-48BA-A2CC-6A7475EB89B9}">
      <dgm:prSet phldrT="[Text]"/>
      <dgm:spPr/>
      <dgm:t>
        <a:bodyPr/>
        <a:lstStyle/>
        <a:p>
          <a:r>
            <a:rPr lang="en-US" dirty="0"/>
            <a:t>Long term housing needs</a:t>
          </a:r>
        </a:p>
      </dgm:t>
    </dgm:pt>
    <dgm:pt modelId="{9F6C9268-DF01-4436-B0B4-11120463961C}" type="parTrans" cxnId="{61A34ED9-C725-4EB7-8C96-CC5A944D3C8B}">
      <dgm:prSet/>
      <dgm:spPr/>
      <dgm:t>
        <a:bodyPr/>
        <a:lstStyle/>
        <a:p>
          <a:endParaRPr lang="en-US"/>
        </a:p>
      </dgm:t>
    </dgm:pt>
    <dgm:pt modelId="{01A51F19-8F9D-46B3-9CF1-E1C13C6CFD0C}" type="sibTrans" cxnId="{61A34ED9-C725-4EB7-8C96-CC5A944D3C8B}">
      <dgm:prSet/>
      <dgm:spPr/>
      <dgm:t>
        <a:bodyPr/>
        <a:lstStyle/>
        <a:p>
          <a:endParaRPr lang="en-US"/>
        </a:p>
      </dgm:t>
    </dgm:pt>
    <dgm:pt modelId="{390CD58A-8736-408A-A630-B43575DD292D}">
      <dgm:prSet phldrT="[Text]"/>
      <dgm:spPr/>
      <dgm:t>
        <a:bodyPr/>
        <a:lstStyle/>
        <a:p>
          <a:r>
            <a:rPr lang="en-US" dirty="0"/>
            <a:t>Immigration services</a:t>
          </a:r>
        </a:p>
      </dgm:t>
    </dgm:pt>
    <dgm:pt modelId="{00E7DDD1-6EE2-4DD3-9B51-DC12F84EFD3A}" type="parTrans" cxnId="{4922FFB7-25CC-446A-A2C6-8D18A12F9314}">
      <dgm:prSet/>
      <dgm:spPr/>
      <dgm:t>
        <a:bodyPr/>
        <a:lstStyle/>
        <a:p>
          <a:endParaRPr lang="en-US"/>
        </a:p>
      </dgm:t>
    </dgm:pt>
    <dgm:pt modelId="{BCD45FF9-37C2-44D9-A606-3626151A6509}" type="sibTrans" cxnId="{4922FFB7-25CC-446A-A2C6-8D18A12F9314}">
      <dgm:prSet/>
      <dgm:spPr/>
      <dgm:t>
        <a:bodyPr/>
        <a:lstStyle/>
        <a:p>
          <a:endParaRPr lang="en-US"/>
        </a:p>
      </dgm:t>
    </dgm:pt>
    <dgm:pt modelId="{1413A45E-B3C9-4F5D-9E01-FB3D1CFD5E42}">
      <dgm:prSet phldrT="[Text]"/>
      <dgm:spPr/>
      <dgm:t>
        <a:bodyPr/>
        <a:lstStyle/>
        <a:p>
          <a:r>
            <a:rPr lang="en-US" dirty="0"/>
            <a:t>Legal services</a:t>
          </a:r>
        </a:p>
      </dgm:t>
    </dgm:pt>
    <dgm:pt modelId="{C4F9B644-81C8-4CE7-BA30-2A182B792BEC}" type="parTrans" cxnId="{A60F103D-EE9D-43A7-B288-7A2BD2F4B5BA}">
      <dgm:prSet/>
      <dgm:spPr/>
      <dgm:t>
        <a:bodyPr/>
        <a:lstStyle/>
        <a:p>
          <a:endParaRPr lang="en-US"/>
        </a:p>
      </dgm:t>
    </dgm:pt>
    <dgm:pt modelId="{EFC91481-0122-4D87-9FD7-FEA63665FCC3}" type="sibTrans" cxnId="{A60F103D-EE9D-43A7-B288-7A2BD2F4B5BA}">
      <dgm:prSet/>
      <dgm:spPr/>
      <dgm:t>
        <a:bodyPr/>
        <a:lstStyle/>
        <a:p>
          <a:endParaRPr lang="en-US"/>
        </a:p>
      </dgm:t>
    </dgm:pt>
    <dgm:pt modelId="{A18D516B-A379-45C3-A7AF-8C043B24B112}">
      <dgm:prSet phldrT="[Text]"/>
      <dgm:spPr/>
      <dgm:t>
        <a:bodyPr/>
        <a:lstStyle/>
        <a:p>
          <a:r>
            <a:rPr lang="en-US" dirty="0"/>
            <a:t>Law enforcement</a:t>
          </a:r>
        </a:p>
      </dgm:t>
    </dgm:pt>
    <dgm:pt modelId="{CDA098A3-4F1D-401B-AD47-7D88F1DD3D12}" type="parTrans" cxnId="{DA37A307-F36C-44FA-87DC-68A419E5398A}">
      <dgm:prSet/>
      <dgm:spPr/>
      <dgm:t>
        <a:bodyPr/>
        <a:lstStyle/>
        <a:p>
          <a:endParaRPr lang="en-US"/>
        </a:p>
      </dgm:t>
    </dgm:pt>
    <dgm:pt modelId="{9A1DDAB3-D7EC-49AD-8E27-F52476B389FE}" type="sibTrans" cxnId="{DA37A307-F36C-44FA-87DC-68A419E5398A}">
      <dgm:prSet/>
      <dgm:spPr/>
      <dgm:t>
        <a:bodyPr/>
        <a:lstStyle/>
        <a:p>
          <a:endParaRPr lang="en-US"/>
        </a:p>
      </dgm:t>
    </dgm:pt>
    <dgm:pt modelId="{3E4AD082-10CF-4EBF-A1DE-C3BA505100BF}" type="pres">
      <dgm:prSet presAssocID="{F5B59F6B-C1E7-4544-BBD8-C5CFA6842692}" presName="composite" presStyleCnt="0">
        <dgm:presLayoutVars>
          <dgm:chMax val="1"/>
          <dgm:dir/>
          <dgm:resizeHandles val="exact"/>
        </dgm:presLayoutVars>
      </dgm:prSet>
      <dgm:spPr/>
    </dgm:pt>
    <dgm:pt modelId="{5D7261F8-0F51-4BA5-B474-DEDDF3AEE550}" type="pres">
      <dgm:prSet presAssocID="{F5B59F6B-C1E7-4544-BBD8-C5CFA6842692}" presName="radial" presStyleCnt="0">
        <dgm:presLayoutVars>
          <dgm:animLvl val="ctr"/>
        </dgm:presLayoutVars>
      </dgm:prSet>
      <dgm:spPr/>
    </dgm:pt>
    <dgm:pt modelId="{C641D1BE-AFB8-4DD4-BBDB-F0E26D79D9D2}" type="pres">
      <dgm:prSet presAssocID="{E3EC1DA9-B1BE-4F4B-AA40-18400219BC75}" presName="centerShape" presStyleLbl="vennNode1" presStyleIdx="0" presStyleCnt="8"/>
      <dgm:spPr/>
    </dgm:pt>
    <dgm:pt modelId="{60EF1856-34D0-4493-87F7-183E51AA9A39}" type="pres">
      <dgm:prSet presAssocID="{E8BC929A-83FB-497F-8573-2564B4558C75}" presName="node" presStyleLbl="vennNode1" presStyleIdx="1" presStyleCnt="8">
        <dgm:presLayoutVars>
          <dgm:bulletEnabled val="1"/>
        </dgm:presLayoutVars>
      </dgm:prSet>
      <dgm:spPr/>
    </dgm:pt>
    <dgm:pt modelId="{815EB040-ACA1-4368-9D01-A49C0E0EA1C0}" type="pres">
      <dgm:prSet presAssocID="{517649DC-42A2-48EC-803B-C678AB706BB0}" presName="node" presStyleLbl="vennNode1" presStyleIdx="2" presStyleCnt="8">
        <dgm:presLayoutVars>
          <dgm:bulletEnabled val="1"/>
        </dgm:presLayoutVars>
      </dgm:prSet>
      <dgm:spPr/>
    </dgm:pt>
    <dgm:pt modelId="{4342DA9E-13C7-4259-8657-00C206E48208}" type="pres">
      <dgm:prSet presAssocID="{872B7944-8DC0-4851-9592-BF2251C769D9}" presName="node" presStyleLbl="vennNode1" presStyleIdx="3" presStyleCnt="8">
        <dgm:presLayoutVars>
          <dgm:bulletEnabled val="1"/>
        </dgm:presLayoutVars>
      </dgm:prSet>
      <dgm:spPr/>
    </dgm:pt>
    <dgm:pt modelId="{08CF4A12-CE39-421C-801B-75C8C1FB0B85}" type="pres">
      <dgm:prSet presAssocID="{E97C9B86-5CFF-48BA-A2CC-6A7475EB89B9}" presName="node" presStyleLbl="vennNode1" presStyleIdx="4" presStyleCnt="8">
        <dgm:presLayoutVars>
          <dgm:bulletEnabled val="1"/>
        </dgm:presLayoutVars>
      </dgm:prSet>
      <dgm:spPr/>
    </dgm:pt>
    <dgm:pt modelId="{705F51A9-D8A8-40C0-97FA-4CAD2CB12337}" type="pres">
      <dgm:prSet presAssocID="{390CD58A-8736-408A-A630-B43575DD292D}" presName="node" presStyleLbl="vennNode1" presStyleIdx="5" presStyleCnt="8">
        <dgm:presLayoutVars>
          <dgm:bulletEnabled val="1"/>
        </dgm:presLayoutVars>
      </dgm:prSet>
      <dgm:spPr/>
    </dgm:pt>
    <dgm:pt modelId="{F24350DD-E91F-4C5D-930F-7D3B136E8478}" type="pres">
      <dgm:prSet presAssocID="{1413A45E-B3C9-4F5D-9E01-FB3D1CFD5E42}" presName="node" presStyleLbl="vennNode1" presStyleIdx="6" presStyleCnt="8">
        <dgm:presLayoutVars>
          <dgm:bulletEnabled val="1"/>
        </dgm:presLayoutVars>
      </dgm:prSet>
      <dgm:spPr/>
    </dgm:pt>
    <dgm:pt modelId="{224CD1AF-7AE5-427B-8817-4DDF73484711}" type="pres">
      <dgm:prSet presAssocID="{A18D516B-A379-45C3-A7AF-8C043B24B112}" presName="node" presStyleLbl="vennNode1" presStyleIdx="7" presStyleCnt="8">
        <dgm:presLayoutVars>
          <dgm:bulletEnabled val="1"/>
        </dgm:presLayoutVars>
      </dgm:prSet>
      <dgm:spPr/>
    </dgm:pt>
  </dgm:ptLst>
  <dgm:cxnLst>
    <dgm:cxn modelId="{99053805-6374-416E-B67B-FD240A94A587}" srcId="{E3EC1DA9-B1BE-4F4B-AA40-18400219BC75}" destId="{517649DC-42A2-48EC-803B-C678AB706BB0}" srcOrd="1" destOrd="0" parTransId="{EBD06E42-4247-49B7-8F1D-0BA644CF375E}" sibTransId="{A9D09DDE-20BC-4064-8EF2-F146DB9A8A8E}"/>
    <dgm:cxn modelId="{41100506-F1D6-485F-99AE-776C96EAF24A}" type="presOf" srcId="{517649DC-42A2-48EC-803B-C678AB706BB0}" destId="{815EB040-ACA1-4368-9D01-A49C0E0EA1C0}" srcOrd="0" destOrd="0" presId="urn:microsoft.com/office/officeart/2005/8/layout/radial3"/>
    <dgm:cxn modelId="{DA37A307-F36C-44FA-87DC-68A419E5398A}" srcId="{E3EC1DA9-B1BE-4F4B-AA40-18400219BC75}" destId="{A18D516B-A379-45C3-A7AF-8C043B24B112}" srcOrd="6" destOrd="0" parTransId="{CDA098A3-4F1D-401B-AD47-7D88F1DD3D12}" sibTransId="{9A1DDAB3-D7EC-49AD-8E27-F52476B389FE}"/>
    <dgm:cxn modelId="{C53B2A1E-764E-42AC-AB3A-BD9D2B7488A7}" type="presOf" srcId="{390CD58A-8736-408A-A630-B43575DD292D}" destId="{705F51A9-D8A8-40C0-97FA-4CAD2CB12337}" srcOrd="0" destOrd="0" presId="urn:microsoft.com/office/officeart/2005/8/layout/radial3"/>
    <dgm:cxn modelId="{A60F103D-EE9D-43A7-B288-7A2BD2F4B5BA}" srcId="{E3EC1DA9-B1BE-4F4B-AA40-18400219BC75}" destId="{1413A45E-B3C9-4F5D-9E01-FB3D1CFD5E42}" srcOrd="5" destOrd="0" parTransId="{C4F9B644-81C8-4CE7-BA30-2A182B792BEC}" sibTransId="{EFC91481-0122-4D87-9FD7-FEA63665FCC3}"/>
    <dgm:cxn modelId="{CFA5D644-5CB6-47BA-A601-4A93B27FC76A}" type="presOf" srcId="{872B7944-8DC0-4851-9592-BF2251C769D9}" destId="{4342DA9E-13C7-4259-8657-00C206E48208}" srcOrd="0" destOrd="0" presId="urn:microsoft.com/office/officeart/2005/8/layout/radial3"/>
    <dgm:cxn modelId="{8D28D857-F074-4401-A9BB-5827AD20AF56}" srcId="{E3EC1DA9-B1BE-4F4B-AA40-18400219BC75}" destId="{872B7944-8DC0-4851-9592-BF2251C769D9}" srcOrd="2" destOrd="0" parTransId="{3C7A52DF-C92B-4684-8AC7-FB5FDC7D52D8}" sibTransId="{75968BCB-F512-4851-8512-2362A341716A}"/>
    <dgm:cxn modelId="{0D4A277A-57A7-4358-9C75-1A7DDE2BF9E9}" type="presOf" srcId="{E3EC1DA9-B1BE-4F4B-AA40-18400219BC75}" destId="{C641D1BE-AFB8-4DD4-BBDB-F0E26D79D9D2}" srcOrd="0" destOrd="0" presId="urn:microsoft.com/office/officeart/2005/8/layout/radial3"/>
    <dgm:cxn modelId="{443019AE-4DA7-41A4-B0CA-95F2D7342415}" type="presOf" srcId="{A18D516B-A379-45C3-A7AF-8C043B24B112}" destId="{224CD1AF-7AE5-427B-8817-4DDF73484711}" srcOrd="0" destOrd="0" presId="urn:microsoft.com/office/officeart/2005/8/layout/radial3"/>
    <dgm:cxn modelId="{D5CB53B4-2C0B-443E-B120-ECE2728E13D7}" type="presOf" srcId="{E97C9B86-5CFF-48BA-A2CC-6A7475EB89B9}" destId="{08CF4A12-CE39-421C-801B-75C8C1FB0B85}" srcOrd="0" destOrd="0" presId="urn:microsoft.com/office/officeart/2005/8/layout/radial3"/>
    <dgm:cxn modelId="{4922FFB7-25CC-446A-A2C6-8D18A12F9314}" srcId="{E3EC1DA9-B1BE-4F4B-AA40-18400219BC75}" destId="{390CD58A-8736-408A-A630-B43575DD292D}" srcOrd="4" destOrd="0" parTransId="{00E7DDD1-6EE2-4DD3-9B51-DC12F84EFD3A}" sibTransId="{BCD45FF9-37C2-44D9-A606-3626151A6509}"/>
    <dgm:cxn modelId="{64373EBA-6AB7-44B7-B219-7DFF75154508}" srcId="{F5B59F6B-C1E7-4544-BBD8-C5CFA6842692}" destId="{E3EC1DA9-B1BE-4F4B-AA40-18400219BC75}" srcOrd="0" destOrd="0" parTransId="{DB7D89F4-6129-40F2-8695-9CDCC187AE96}" sibTransId="{3C9F1677-1C9E-49CF-A8B9-54709EC65863}"/>
    <dgm:cxn modelId="{C9B4A9BB-FC24-469F-AFB9-3AAF029436B9}" type="presOf" srcId="{1413A45E-B3C9-4F5D-9E01-FB3D1CFD5E42}" destId="{F24350DD-E91F-4C5D-930F-7D3B136E8478}" srcOrd="0" destOrd="0" presId="urn:microsoft.com/office/officeart/2005/8/layout/radial3"/>
    <dgm:cxn modelId="{31CB0FCD-D6CA-4F47-9400-21FC7472B27E}" type="presOf" srcId="{F5B59F6B-C1E7-4544-BBD8-C5CFA6842692}" destId="{3E4AD082-10CF-4EBF-A1DE-C3BA505100BF}" srcOrd="0" destOrd="0" presId="urn:microsoft.com/office/officeart/2005/8/layout/radial3"/>
    <dgm:cxn modelId="{82B596D5-973A-4E4E-94A2-862E8DACFEE0}" type="presOf" srcId="{E8BC929A-83FB-497F-8573-2564B4558C75}" destId="{60EF1856-34D0-4493-87F7-183E51AA9A39}" srcOrd="0" destOrd="0" presId="urn:microsoft.com/office/officeart/2005/8/layout/radial3"/>
    <dgm:cxn modelId="{61A34ED9-C725-4EB7-8C96-CC5A944D3C8B}" srcId="{E3EC1DA9-B1BE-4F4B-AA40-18400219BC75}" destId="{E97C9B86-5CFF-48BA-A2CC-6A7475EB89B9}" srcOrd="3" destOrd="0" parTransId="{9F6C9268-DF01-4436-B0B4-11120463961C}" sibTransId="{01A51F19-8F9D-46B3-9CF1-E1C13C6CFD0C}"/>
    <dgm:cxn modelId="{616408E3-20DA-4940-B38E-6971E4686051}" srcId="{E3EC1DA9-B1BE-4F4B-AA40-18400219BC75}" destId="{E8BC929A-83FB-497F-8573-2564B4558C75}" srcOrd="0" destOrd="0" parTransId="{72B2B9D7-BEB5-426D-A6D9-291BB6FF0860}" sibTransId="{70855EA9-FE55-4A92-91B9-8E48502A1126}"/>
    <dgm:cxn modelId="{E91D9F9F-EF42-423C-B5E1-1B7F3932B9AB}" type="presParOf" srcId="{3E4AD082-10CF-4EBF-A1DE-C3BA505100BF}" destId="{5D7261F8-0F51-4BA5-B474-DEDDF3AEE550}" srcOrd="0" destOrd="0" presId="urn:microsoft.com/office/officeart/2005/8/layout/radial3"/>
    <dgm:cxn modelId="{E00CBC52-672E-4251-8028-5C589EFC7031}" type="presParOf" srcId="{5D7261F8-0F51-4BA5-B474-DEDDF3AEE550}" destId="{C641D1BE-AFB8-4DD4-BBDB-F0E26D79D9D2}" srcOrd="0" destOrd="0" presId="urn:microsoft.com/office/officeart/2005/8/layout/radial3"/>
    <dgm:cxn modelId="{E62CB5AE-24B7-4102-A668-4C5DAAAB33E3}" type="presParOf" srcId="{5D7261F8-0F51-4BA5-B474-DEDDF3AEE550}" destId="{60EF1856-34D0-4493-87F7-183E51AA9A39}" srcOrd="1" destOrd="0" presId="urn:microsoft.com/office/officeart/2005/8/layout/radial3"/>
    <dgm:cxn modelId="{C967826C-2668-4145-81F8-EF751A35E8C2}" type="presParOf" srcId="{5D7261F8-0F51-4BA5-B474-DEDDF3AEE550}" destId="{815EB040-ACA1-4368-9D01-A49C0E0EA1C0}" srcOrd="2" destOrd="0" presId="urn:microsoft.com/office/officeart/2005/8/layout/radial3"/>
    <dgm:cxn modelId="{485C9923-7431-4242-A8F8-BB6C7EFCC854}" type="presParOf" srcId="{5D7261F8-0F51-4BA5-B474-DEDDF3AEE550}" destId="{4342DA9E-13C7-4259-8657-00C206E48208}" srcOrd="3" destOrd="0" presId="urn:microsoft.com/office/officeart/2005/8/layout/radial3"/>
    <dgm:cxn modelId="{988E8218-2064-4BF9-A742-2B8FA15A7EDF}" type="presParOf" srcId="{5D7261F8-0F51-4BA5-B474-DEDDF3AEE550}" destId="{08CF4A12-CE39-421C-801B-75C8C1FB0B85}" srcOrd="4" destOrd="0" presId="urn:microsoft.com/office/officeart/2005/8/layout/radial3"/>
    <dgm:cxn modelId="{AFFF3C3C-A4B5-4A1B-8B8E-A11D311CF344}" type="presParOf" srcId="{5D7261F8-0F51-4BA5-B474-DEDDF3AEE550}" destId="{705F51A9-D8A8-40C0-97FA-4CAD2CB12337}" srcOrd="5" destOrd="0" presId="urn:microsoft.com/office/officeart/2005/8/layout/radial3"/>
    <dgm:cxn modelId="{6656C16D-8715-4EAE-ADFD-41530E8BF1BA}" type="presParOf" srcId="{5D7261F8-0F51-4BA5-B474-DEDDF3AEE550}" destId="{F24350DD-E91F-4C5D-930F-7D3B136E8478}" srcOrd="6" destOrd="0" presId="urn:microsoft.com/office/officeart/2005/8/layout/radial3"/>
    <dgm:cxn modelId="{C4844AE5-314A-46B8-89B7-0EDD83C14D17}" type="presParOf" srcId="{5D7261F8-0F51-4BA5-B474-DEDDF3AEE550}" destId="{224CD1AF-7AE5-427B-8817-4DDF73484711}" srcOrd="7"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F51A286-78FD-4BD1-BD99-39E2388A342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3908190-0B60-451A-B7A9-5785FDAF4794}">
      <dgm:prSet phldrT="[Text]"/>
      <dgm:spPr/>
      <dgm:t>
        <a:bodyPr/>
        <a:lstStyle/>
        <a:p>
          <a:r>
            <a:rPr lang="en-US" dirty="0"/>
            <a:t>Cultural humility and equity</a:t>
          </a:r>
        </a:p>
      </dgm:t>
    </dgm:pt>
    <dgm:pt modelId="{C3E4C9BD-4E82-4075-9776-1907D028F456}" type="parTrans" cxnId="{53160C89-AD58-4A32-AF68-B377137B7EBC}">
      <dgm:prSet/>
      <dgm:spPr/>
      <dgm:t>
        <a:bodyPr/>
        <a:lstStyle/>
        <a:p>
          <a:endParaRPr lang="en-US"/>
        </a:p>
      </dgm:t>
    </dgm:pt>
    <dgm:pt modelId="{C37A1AF5-3C8A-4122-ABB5-E2962A42E8A6}" type="sibTrans" cxnId="{53160C89-AD58-4A32-AF68-B377137B7EBC}">
      <dgm:prSet/>
      <dgm:spPr/>
      <dgm:t>
        <a:bodyPr/>
        <a:lstStyle/>
        <a:p>
          <a:endParaRPr lang="en-US"/>
        </a:p>
      </dgm:t>
    </dgm:pt>
    <dgm:pt modelId="{BC666F67-BEFA-457C-AFAE-4EB13F0110EA}" type="pres">
      <dgm:prSet presAssocID="{EF51A286-78FD-4BD1-BD99-39E2388A3425}" presName="diagram" presStyleCnt="0">
        <dgm:presLayoutVars>
          <dgm:dir/>
          <dgm:resizeHandles val="exact"/>
        </dgm:presLayoutVars>
      </dgm:prSet>
      <dgm:spPr/>
    </dgm:pt>
    <dgm:pt modelId="{B8B2E764-C88A-461E-913E-8ACE33C4C3F2}" type="pres">
      <dgm:prSet presAssocID="{D3908190-0B60-451A-B7A9-5785FDAF4794}" presName="node" presStyleLbl="node1" presStyleIdx="0" presStyleCnt="1">
        <dgm:presLayoutVars>
          <dgm:bulletEnabled val="1"/>
        </dgm:presLayoutVars>
      </dgm:prSet>
      <dgm:spPr/>
    </dgm:pt>
  </dgm:ptLst>
  <dgm:cxnLst>
    <dgm:cxn modelId="{A0E28976-E72F-4ED5-B0B5-A13AF71EBE94}" type="presOf" srcId="{D3908190-0B60-451A-B7A9-5785FDAF4794}" destId="{B8B2E764-C88A-461E-913E-8ACE33C4C3F2}" srcOrd="0" destOrd="0" presId="urn:microsoft.com/office/officeart/2005/8/layout/default"/>
    <dgm:cxn modelId="{53160C89-AD58-4A32-AF68-B377137B7EBC}" srcId="{EF51A286-78FD-4BD1-BD99-39E2388A3425}" destId="{D3908190-0B60-451A-B7A9-5785FDAF4794}" srcOrd="0" destOrd="0" parTransId="{C3E4C9BD-4E82-4075-9776-1907D028F456}" sibTransId="{C37A1AF5-3C8A-4122-ABB5-E2962A42E8A6}"/>
    <dgm:cxn modelId="{8FF6D1D7-1D43-4462-BB98-3E5B529D2DD8}" type="presOf" srcId="{EF51A286-78FD-4BD1-BD99-39E2388A3425}" destId="{BC666F67-BEFA-457C-AFAE-4EB13F0110EA}" srcOrd="0" destOrd="0" presId="urn:microsoft.com/office/officeart/2005/8/layout/default"/>
    <dgm:cxn modelId="{11BB8FE8-CA83-47DF-8214-199B4D7E5946}" type="presParOf" srcId="{BC666F67-BEFA-457C-AFAE-4EB13F0110EA}" destId="{B8B2E764-C88A-461E-913E-8ACE33C4C3F2}"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9981F5B-9CC8-4426-9258-469401678F2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B1334D8-21E2-4E39-85AE-55B66F83728D}">
      <dgm:prSet/>
      <dgm:spPr/>
      <dgm:t>
        <a:bodyPr/>
        <a:lstStyle/>
        <a:p>
          <a:pPr>
            <a:lnSpc>
              <a:spcPct val="100000"/>
            </a:lnSpc>
          </a:pPr>
          <a:r>
            <a:rPr lang="en-US" dirty="0"/>
            <a:t>Lifelong learning and critical self-reflection</a:t>
          </a:r>
        </a:p>
      </dgm:t>
    </dgm:pt>
    <dgm:pt modelId="{E7213CC4-99F0-4B5C-BD33-2154E4287311}" type="parTrans" cxnId="{BF5D0782-D883-4B70-A4AE-D04BB34D889B}">
      <dgm:prSet/>
      <dgm:spPr/>
      <dgm:t>
        <a:bodyPr/>
        <a:lstStyle/>
        <a:p>
          <a:endParaRPr lang="en-US"/>
        </a:p>
      </dgm:t>
    </dgm:pt>
    <dgm:pt modelId="{2B419CD7-079D-4F2D-B5C6-D20B001BDAAF}" type="sibTrans" cxnId="{BF5D0782-D883-4B70-A4AE-D04BB34D889B}">
      <dgm:prSet/>
      <dgm:spPr/>
      <dgm:t>
        <a:bodyPr/>
        <a:lstStyle/>
        <a:p>
          <a:endParaRPr lang="en-US"/>
        </a:p>
      </dgm:t>
    </dgm:pt>
    <dgm:pt modelId="{19FD5904-A943-4370-9429-43E1B2ADCEFB}">
      <dgm:prSet/>
      <dgm:spPr/>
      <dgm:t>
        <a:bodyPr/>
        <a:lstStyle/>
        <a:p>
          <a:pPr>
            <a:lnSpc>
              <a:spcPct val="100000"/>
            </a:lnSpc>
          </a:pPr>
          <a:r>
            <a:rPr lang="en-US" dirty="0"/>
            <a:t>Recognize and change power imbalances</a:t>
          </a:r>
        </a:p>
      </dgm:t>
    </dgm:pt>
    <dgm:pt modelId="{1F34ABC2-D2B7-4A39-9BF2-7EA03277A930}" type="parTrans" cxnId="{0CC69BB0-0789-48CA-A6F9-C20DF2FDA8E1}">
      <dgm:prSet/>
      <dgm:spPr/>
      <dgm:t>
        <a:bodyPr/>
        <a:lstStyle/>
        <a:p>
          <a:endParaRPr lang="en-US"/>
        </a:p>
      </dgm:t>
    </dgm:pt>
    <dgm:pt modelId="{0E0E9382-E353-42A2-87DB-A6AC09A15503}" type="sibTrans" cxnId="{0CC69BB0-0789-48CA-A6F9-C20DF2FDA8E1}">
      <dgm:prSet/>
      <dgm:spPr/>
      <dgm:t>
        <a:bodyPr/>
        <a:lstStyle/>
        <a:p>
          <a:endParaRPr lang="en-US"/>
        </a:p>
      </dgm:t>
    </dgm:pt>
    <dgm:pt modelId="{C496F7FA-CEB8-4563-9838-0FEBF521A034}">
      <dgm:prSet/>
      <dgm:spPr/>
      <dgm:t>
        <a:bodyPr/>
        <a:lstStyle/>
        <a:p>
          <a:pPr>
            <a:lnSpc>
              <a:spcPct val="100000"/>
            </a:lnSpc>
          </a:pPr>
          <a:r>
            <a:rPr lang="en-US" dirty="0"/>
            <a:t>Institutional accountability</a:t>
          </a:r>
        </a:p>
      </dgm:t>
    </dgm:pt>
    <dgm:pt modelId="{6B2E7DD9-08D4-43FB-A94E-B43E7F43D44A}" type="parTrans" cxnId="{704DFC30-C3F3-42EA-8234-BF7CE745D8F0}">
      <dgm:prSet/>
      <dgm:spPr/>
      <dgm:t>
        <a:bodyPr/>
        <a:lstStyle/>
        <a:p>
          <a:endParaRPr lang="en-US"/>
        </a:p>
      </dgm:t>
    </dgm:pt>
    <dgm:pt modelId="{76B567AC-D00A-4811-8362-28902860606A}" type="sibTrans" cxnId="{704DFC30-C3F3-42EA-8234-BF7CE745D8F0}">
      <dgm:prSet/>
      <dgm:spPr/>
      <dgm:t>
        <a:bodyPr/>
        <a:lstStyle/>
        <a:p>
          <a:endParaRPr lang="en-US"/>
        </a:p>
      </dgm:t>
    </dgm:pt>
    <dgm:pt modelId="{774FE865-5D54-4C23-A008-BF259CAE4BEC}">
      <dgm:prSet/>
      <dgm:spPr/>
      <dgm:t>
        <a:bodyPr/>
        <a:lstStyle/>
        <a:p>
          <a:pPr>
            <a:lnSpc>
              <a:spcPct val="100000"/>
            </a:lnSpc>
          </a:pPr>
          <a:r>
            <a:rPr lang="en-US" dirty="0"/>
            <a:t>It is a daily practice for people to deal with hierarchical relationships, changing organizational policy and building relationships based on trust. It encourages people to realize their own power, privilege and prejudices, and be willing to accept that acquired education and credentials alone are insufficient to address social inequality accountability</a:t>
          </a:r>
        </a:p>
      </dgm:t>
    </dgm:pt>
    <dgm:pt modelId="{EFEB4C8E-BC67-4FC1-9FE5-440B00E31649}" type="parTrans" cxnId="{D0277A4E-2334-47B2-8389-D6E4B45E7D4E}">
      <dgm:prSet/>
      <dgm:spPr/>
      <dgm:t>
        <a:bodyPr/>
        <a:lstStyle/>
        <a:p>
          <a:endParaRPr lang="en-US"/>
        </a:p>
      </dgm:t>
    </dgm:pt>
    <dgm:pt modelId="{C64D0DD1-A3A5-451B-925D-9BE1198506CB}" type="sibTrans" cxnId="{D0277A4E-2334-47B2-8389-D6E4B45E7D4E}">
      <dgm:prSet/>
      <dgm:spPr/>
      <dgm:t>
        <a:bodyPr/>
        <a:lstStyle/>
        <a:p>
          <a:endParaRPr lang="en-US"/>
        </a:p>
      </dgm:t>
    </dgm:pt>
    <dgm:pt modelId="{1077F894-946B-44DA-821C-057B59D8A552}" type="pres">
      <dgm:prSet presAssocID="{59981F5B-9CC8-4426-9258-469401678F28}" presName="root" presStyleCnt="0">
        <dgm:presLayoutVars>
          <dgm:dir/>
          <dgm:resizeHandles val="exact"/>
        </dgm:presLayoutVars>
      </dgm:prSet>
      <dgm:spPr/>
    </dgm:pt>
    <dgm:pt modelId="{C93AC52F-5816-46D0-98F2-6B2456062C61}" type="pres">
      <dgm:prSet presAssocID="{CB1334D8-21E2-4E39-85AE-55B66F83728D}" presName="compNode" presStyleCnt="0"/>
      <dgm:spPr/>
    </dgm:pt>
    <dgm:pt modelId="{DA4E71A8-5582-439C-8899-CF7C1819A0E6}" type="pres">
      <dgm:prSet presAssocID="{CB1334D8-21E2-4E39-85AE-55B66F83728D}" presName="bgRect" presStyleLbl="bgShp" presStyleIdx="0" presStyleCnt="4"/>
      <dgm:spPr/>
    </dgm:pt>
    <dgm:pt modelId="{6112091E-9B74-4721-BA24-AA4833794519}" type="pres">
      <dgm:prSet presAssocID="{CB1334D8-21E2-4E39-85AE-55B66F83728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aduation Cap"/>
        </a:ext>
      </dgm:extLst>
    </dgm:pt>
    <dgm:pt modelId="{CD0C1DBC-DA21-432F-B27D-4427543C51BA}" type="pres">
      <dgm:prSet presAssocID="{CB1334D8-21E2-4E39-85AE-55B66F83728D}" presName="spaceRect" presStyleCnt="0"/>
      <dgm:spPr/>
    </dgm:pt>
    <dgm:pt modelId="{820EABA1-8DEF-4AF6-A3B5-8F5C9B47E76B}" type="pres">
      <dgm:prSet presAssocID="{CB1334D8-21E2-4E39-85AE-55B66F83728D}" presName="parTx" presStyleLbl="revTx" presStyleIdx="0" presStyleCnt="4">
        <dgm:presLayoutVars>
          <dgm:chMax val="0"/>
          <dgm:chPref val="0"/>
        </dgm:presLayoutVars>
      </dgm:prSet>
      <dgm:spPr/>
    </dgm:pt>
    <dgm:pt modelId="{FF6A6543-5B69-485E-8B47-E05A7EA6C53E}" type="pres">
      <dgm:prSet presAssocID="{2B419CD7-079D-4F2D-B5C6-D20B001BDAAF}" presName="sibTrans" presStyleCnt="0"/>
      <dgm:spPr/>
    </dgm:pt>
    <dgm:pt modelId="{02610464-4C26-4DE9-82C4-D977689DDB60}" type="pres">
      <dgm:prSet presAssocID="{19FD5904-A943-4370-9429-43E1B2ADCEFB}" presName="compNode" presStyleCnt="0"/>
      <dgm:spPr/>
    </dgm:pt>
    <dgm:pt modelId="{82FA34D8-93DC-45EC-81FF-71C047C7E500}" type="pres">
      <dgm:prSet presAssocID="{19FD5904-A943-4370-9429-43E1B2ADCEFB}" presName="bgRect" presStyleLbl="bgShp" presStyleIdx="1" presStyleCnt="4"/>
      <dgm:spPr/>
    </dgm:pt>
    <dgm:pt modelId="{45D4D84C-5245-4367-BC52-3201ADD5B022}" type="pres">
      <dgm:prSet presAssocID="{19FD5904-A943-4370-9429-43E1B2ADCEF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721E646A-E262-4E55-8447-A3352E409515}" type="pres">
      <dgm:prSet presAssocID="{19FD5904-A943-4370-9429-43E1B2ADCEFB}" presName="spaceRect" presStyleCnt="0"/>
      <dgm:spPr/>
    </dgm:pt>
    <dgm:pt modelId="{4FE374F7-0009-41B9-92A1-19E78CCF54CF}" type="pres">
      <dgm:prSet presAssocID="{19FD5904-A943-4370-9429-43E1B2ADCEFB}" presName="parTx" presStyleLbl="revTx" presStyleIdx="1" presStyleCnt="4">
        <dgm:presLayoutVars>
          <dgm:chMax val="0"/>
          <dgm:chPref val="0"/>
        </dgm:presLayoutVars>
      </dgm:prSet>
      <dgm:spPr/>
    </dgm:pt>
    <dgm:pt modelId="{F9FC01D1-FB2B-447F-B33C-F8D666657D0B}" type="pres">
      <dgm:prSet presAssocID="{0E0E9382-E353-42A2-87DB-A6AC09A15503}" presName="sibTrans" presStyleCnt="0"/>
      <dgm:spPr/>
    </dgm:pt>
    <dgm:pt modelId="{C33F64A4-11EA-49C1-A000-F9A3BB93A2EB}" type="pres">
      <dgm:prSet presAssocID="{C496F7FA-CEB8-4563-9838-0FEBF521A034}" presName="compNode" presStyleCnt="0"/>
      <dgm:spPr/>
    </dgm:pt>
    <dgm:pt modelId="{6C011E98-B44E-445D-B25D-BDA234AA90AC}" type="pres">
      <dgm:prSet presAssocID="{C496F7FA-CEB8-4563-9838-0FEBF521A034}" presName="bgRect" presStyleLbl="bgShp" presStyleIdx="2" presStyleCnt="4"/>
      <dgm:spPr/>
    </dgm:pt>
    <dgm:pt modelId="{9D26A3B1-16AC-4596-A955-2D7BD806931E}" type="pres">
      <dgm:prSet presAssocID="{C496F7FA-CEB8-4563-9838-0FEBF521A03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A9FA9D71-293A-44CE-9DEC-55A5FFA3C6C4}" type="pres">
      <dgm:prSet presAssocID="{C496F7FA-CEB8-4563-9838-0FEBF521A034}" presName="spaceRect" presStyleCnt="0"/>
      <dgm:spPr/>
    </dgm:pt>
    <dgm:pt modelId="{65E86258-53CE-4C0D-AEED-CBC3B54EC2F1}" type="pres">
      <dgm:prSet presAssocID="{C496F7FA-CEB8-4563-9838-0FEBF521A034}" presName="parTx" presStyleLbl="revTx" presStyleIdx="2" presStyleCnt="4">
        <dgm:presLayoutVars>
          <dgm:chMax val="0"/>
          <dgm:chPref val="0"/>
        </dgm:presLayoutVars>
      </dgm:prSet>
      <dgm:spPr/>
    </dgm:pt>
    <dgm:pt modelId="{FCBA2CC4-C7DB-498C-B1E9-C8EAA08C6649}" type="pres">
      <dgm:prSet presAssocID="{76B567AC-D00A-4811-8362-28902860606A}" presName="sibTrans" presStyleCnt="0"/>
      <dgm:spPr/>
    </dgm:pt>
    <dgm:pt modelId="{A8A9F334-5CA3-4C84-99BC-DBF22DEF9228}" type="pres">
      <dgm:prSet presAssocID="{774FE865-5D54-4C23-A008-BF259CAE4BEC}" presName="compNode" presStyleCnt="0"/>
      <dgm:spPr/>
    </dgm:pt>
    <dgm:pt modelId="{434B1057-D3B2-490E-B09C-4A6D4BB20D2F}" type="pres">
      <dgm:prSet presAssocID="{774FE865-5D54-4C23-A008-BF259CAE4BEC}" presName="bgRect" presStyleLbl="bgShp" presStyleIdx="3" presStyleCnt="4"/>
      <dgm:spPr/>
    </dgm:pt>
    <dgm:pt modelId="{B09152D0-DD25-467E-8C59-5EDB5605A427}" type="pres">
      <dgm:prSet presAssocID="{774FE865-5D54-4C23-A008-BF259CAE4BE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of People"/>
        </a:ext>
      </dgm:extLst>
    </dgm:pt>
    <dgm:pt modelId="{D6B86786-30B2-427A-829A-F158866E95E5}" type="pres">
      <dgm:prSet presAssocID="{774FE865-5D54-4C23-A008-BF259CAE4BEC}" presName="spaceRect" presStyleCnt="0"/>
      <dgm:spPr/>
    </dgm:pt>
    <dgm:pt modelId="{8123E685-D587-46FA-B212-4FC69D920812}" type="pres">
      <dgm:prSet presAssocID="{774FE865-5D54-4C23-A008-BF259CAE4BEC}" presName="parTx" presStyleLbl="revTx" presStyleIdx="3" presStyleCnt="4">
        <dgm:presLayoutVars>
          <dgm:chMax val="0"/>
          <dgm:chPref val="0"/>
        </dgm:presLayoutVars>
      </dgm:prSet>
      <dgm:spPr/>
    </dgm:pt>
  </dgm:ptLst>
  <dgm:cxnLst>
    <dgm:cxn modelId="{1757AA29-6DD4-471A-8568-B3D94449D62D}" type="presOf" srcId="{CB1334D8-21E2-4E39-85AE-55B66F83728D}" destId="{820EABA1-8DEF-4AF6-A3B5-8F5C9B47E76B}" srcOrd="0" destOrd="0" presId="urn:microsoft.com/office/officeart/2018/2/layout/IconVerticalSolidList"/>
    <dgm:cxn modelId="{704DFC30-C3F3-42EA-8234-BF7CE745D8F0}" srcId="{59981F5B-9CC8-4426-9258-469401678F28}" destId="{C496F7FA-CEB8-4563-9838-0FEBF521A034}" srcOrd="2" destOrd="0" parTransId="{6B2E7DD9-08D4-43FB-A94E-B43E7F43D44A}" sibTransId="{76B567AC-D00A-4811-8362-28902860606A}"/>
    <dgm:cxn modelId="{7D102468-2180-496C-9E0D-3511DF73295E}" type="presOf" srcId="{59981F5B-9CC8-4426-9258-469401678F28}" destId="{1077F894-946B-44DA-821C-057B59D8A552}" srcOrd="0" destOrd="0" presId="urn:microsoft.com/office/officeart/2018/2/layout/IconVerticalSolidList"/>
    <dgm:cxn modelId="{D0277A4E-2334-47B2-8389-D6E4B45E7D4E}" srcId="{59981F5B-9CC8-4426-9258-469401678F28}" destId="{774FE865-5D54-4C23-A008-BF259CAE4BEC}" srcOrd="3" destOrd="0" parTransId="{EFEB4C8E-BC67-4FC1-9FE5-440B00E31649}" sibTransId="{C64D0DD1-A3A5-451B-925D-9BE1198506CB}"/>
    <dgm:cxn modelId="{BF5D0782-D883-4B70-A4AE-D04BB34D889B}" srcId="{59981F5B-9CC8-4426-9258-469401678F28}" destId="{CB1334D8-21E2-4E39-85AE-55B66F83728D}" srcOrd="0" destOrd="0" parTransId="{E7213CC4-99F0-4B5C-BD33-2154E4287311}" sibTransId="{2B419CD7-079D-4F2D-B5C6-D20B001BDAAF}"/>
    <dgm:cxn modelId="{32F18493-3AD8-4139-9240-B1723E5A1215}" type="presOf" srcId="{C496F7FA-CEB8-4563-9838-0FEBF521A034}" destId="{65E86258-53CE-4C0D-AEED-CBC3B54EC2F1}" srcOrd="0" destOrd="0" presId="urn:microsoft.com/office/officeart/2018/2/layout/IconVerticalSolidList"/>
    <dgm:cxn modelId="{0CC69BB0-0789-48CA-A6F9-C20DF2FDA8E1}" srcId="{59981F5B-9CC8-4426-9258-469401678F28}" destId="{19FD5904-A943-4370-9429-43E1B2ADCEFB}" srcOrd="1" destOrd="0" parTransId="{1F34ABC2-D2B7-4A39-9BF2-7EA03277A930}" sibTransId="{0E0E9382-E353-42A2-87DB-A6AC09A15503}"/>
    <dgm:cxn modelId="{D9F129DF-05B8-4712-A61D-A526E159D0F7}" type="presOf" srcId="{19FD5904-A943-4370-9429-43E1B2ADCEFB}" destId="{4FE374F7-0009-41B9-92A1-19E78CCF54CF}" srcOrd="0" destOrd="0" presId="urn:microsoft.com/office/officeart/2018/2/layout/IconVerticalSolidList"/>
    <dgm:cxn modelId="{8C91B3F0-2CD3-4312-90F0-F0B6F5594DB8}" type="presOf" srcId="{774FE865-5D54-4C23-A008-BF259CAE4BEC}" destId="{8123E685-D587-46FA-B212-4FC69D920812}" srcOrd="0" destOrd="0" presId="urn:microsoft.com/office/officeart/2018/2/layout/IconVerticalSolidList"/>
    <dgm:cxn modelId="{F278BD5F-487B-490C-A653-4100A0259FAD}" type="presParOf" srcId="{1077F894-946B-44DA-821C-057B59D8A552}" destId="{C93AC52F-5816-46D0-98F2-6B2456062C61}" srcOrd="0" destOrd="0" presId="urn:microsoft.com/office/officeart/2018/2/layout/IconVerticalSolidList"/>
    <dgm:cxn modelId="{F944BA07-9B98-4AFD-A2C8-83AB2F1E386B}" type="presParOf" srcId="{C93AC52F-5816-46D0-98F2-6B2456062C61}" destId="{DA4E71A8-5582-439C-8899-CF7C1819A0E6}" srcOrd="0" destOrd="0" presId="urn:microsoft.com/office/officeart/2018/2/layout/IconVerticalSolidList"/>
    <dgm:cxn modelId="{A09C58A2-63D5-47F0-94DA-2DD81DD8810F}" type="presParOf" srcId="{C93AC52F-5816-46D0-98F2-6B2456062C61}" destId="{6112091E-9B74-4721-BA24-AA4833794519}" srcOrd="1" destOrd="0" presId="urn:microsoft.com/office/officeart/2018/2/layout/IconVerticalSolidList"/>
    <dgm:cxn modelId="{5686EE97-B902-47B8-82F0-A721985948B8}" type="presParOf" srcId="{C93AC52F-5816-46D0-98F2-6B2456062C61}" destId="{CD0C1DBC-DA21-432F-B27D-4427543C51BA}" srcOrd="2" destOrd="0" presId="urn:microsoft.com/office/officeart/2018/2/layout/IconVerticalSolidList"/>
    <dgm:cxn modelId="{F5B464F2-9E97-44CC-8A41-4DB5CFCF05DC}" type="presParOf" srcId="{C93AC52F-5816-46D0-98F2-6B2456062C61}" destId="{820EABA1-8DEF-4AF6-A3B5-8F5C9B47E76B}" srcOrd="3" destOrd="0" presId="urn:microsoft.com/office/officeart/2018/2/layout/IconVerticalSolidList"/>
    <dgm:cxn modelId="{1DE94F1C-1AB9-4029-A28C-71C3417C200F}" type="presParOf" srcId="{1077F894-946B-44DA-821C-057B59D8A552}" destId="{FF6A6543-5B69-485E-8B47-E05A7EA6C53E}" srcOrd="1" destOrd="0" presId="urn:microsoft.com/office/officeart/2018/2/layout/IconVerticalSolidList"/>
    <dgm:cxn modelId="{E039851B-954C-4746-8284-ACA127464C50}" type="presParOf" srcId="{1077F894-946B-44DA-821C-057B59D8A552}" destId="{02610464-4C26-4DE9-82C4-D977689DDB60}" srcOrd="2" destOrd="0" presId="urn:microsoft.com/office/officeart/2018/2/layout/IconVerticalSolidList"/>
    <dgm:cxn modelId="{F29BF7B6-97C6-42CD-A869-E6110E0AF2C1}" type="presParOf" srcId="{02610464-4C26-4DE9-82C4-D977689DDB60}" destId="{82FA34D8-93DC-45EC-81FF-71C047C7E500}" srcOrd="0" destOrd="0" presId="urn:microsoft.com/office/officeart/2018/2/layout/IconVerticalSolidList"/>
    <dgm:cxn modelId="{68233CE1-42DE-48EC-BEDF-CA17B7F3BFA6}" type="presParOf" srcId="{02610464-4C26-4DE9-82C4-D977689DDB60}" destId="{45D4D84C-5245-4367-BC52-3201ADD5B022}" srcOrd="1" destOrd="0" presId="urn:microsoft.com/office/officeart/2018/2/layout/IconVerticalSolidList"/>
    <dgm:cxn modelId="{11D67C58-9BAB-4B34-BFC9-4D43E85697FB}" type="presParOf" srcId="{02610464-4C26-4DE9-82C4-D977689DDB60}" destId="{721E646A-E262-4E55-8447-A3352E409515}" srcOrd="2" destOrd="0" presId="urn:microsoft.com/office/officeart/2018/2/layout/IconVerticalSolidList"/>
    <dgm:cxn modelId="{3610395C-924E-4DC2-BCC7-585F1519B6FE}" type="presParOf" srcId="{02610464-4C26-4DE9-82C4-D977689DDB60}" destId="{4FE374F7-0009-41B9-92A1-19E78CCF54CF}" srcOrd="3" destOrd="0" presId="urn:microsoft.com/office/officeart/2018/2/layout/IconVerticalSolidList"/>
    <dgm:cxn modelId="{95E01342-F84D-4BB4-AB3A-1EDA26F554AD}" type="presParOf" srcId="{1077F894-946B-44DA-821C-057B59D8A552}" destId="{F9FC01D1-FB2B-447F-B33C-F8D666657D0B}" srcOrd="3" destOrd="0" presId="urn:microsoft.com/office/officeart/2018/2/layout/IconVerticalSolidList"/>
    <dgm:cxn modelId="{7E337CED-65E0-4155-92CC-C63EAE045F1B}" type="presParOf" srcId="{1077F894-946B-44DA-821C-057B59D8A552}" destId="{C33F64A4-11EA-49C1-A000-F9A3BB93A2EB}" srcOrd="4" destOrd="0" presId="urn:microsoft.com/office/officeart/2018/2/layout/IconVerticalSolidList"/>
    <dgm:cxn modelId="{78BE4C9C-55BA-49D9-92E7-B278C8CB6B87}" type="presParOf" srcId="{C33F64A4-11EA-49C1-A000-F9A3BB93A2EB}" destId="{6C011E98-B44E-445D-B25D-BDA234AA90AC}" srcOrd="0" destOrd="0" presId="urn:microsoft.com/office/officeart/2018/2/layout/IconVerticalSolidList"/>
    <dgm:cxn modelId="{FA1A113F-0714-4E83-9503-DCA7F2365BE9}" type="presParOf" srcId="{C33F64A4-11EA-49C1-A000-F9A3BB93A2EB}" destId="{9D26A3B1-16AC-4596-A955-2D7BD806931E}" srcOrd="1" destOrd="0" presId="urn:microsoft.com/office/officeart/2018/2/layout/IconVerticalSolidList"/>
    <dgm:cxn modelId="{D5206E98-DEFE-4C01-A2FF-D1DC7A3EC4B3}" type="presParOf" srcId="{C33F64A4-11EA-49C1-A000-F9A3BB93A2EB}" destId="{A9FA9D71-293A-44CE-9DEC-55A5FFA3C6C4}" srcOrd="2" destOrd="0" presId="urn:microsoft.com/office/officeart/2018/2/layout/IconVerticalSolidList"/>
    <dgm:cxn modelId="{80C1D873-CE9B-4439-8686-D15D88F20DEE}" type="presParOf" srcId="{C33F64A4-11EA-49C1-A000-F9A3BB93A2EB}" destId="{65E86258-53CE-4C0D-AEED-CBC3B54EC2F1}" srcOrd="3" destOrd="0" presId="urn:microsoft.com/office/officeart/2018/2/layout/IconVerticalSolidList"/>
    <dgm:cxn modelId="{DD15147E-429F-4D46-9F25-1DA554076733}" type="presParOf" srcId="{1077F894-946B-44DA-821C-057B59D8A552}" destId="{FCBA2CC4-C7DB-498C-B1E9-C8EAA08C6649}" srcOrd="5" destOrd="0" presId="urn:microsoft.com/office/officeart/2018/2/layout/IconVerticalSolidList"/>
    <dgm:cxn modelId="{30F90225-7608-4848-B6B5-3A904391832E}" type="presParOf" srcId="{1077F894-946B-44DA-821C-057B59D8A552}" destId="{A8A9F334-5CA3-4C84-99BC-DBF22DEF9228}" srcOrd="6" destOrd="0" presId="urn:microsoft.com/office/officeart/2018/2/layout/IconVerticalSolidList"/>
    <dgm:cxn modelId="{151D4A34-82C6-44B4-962D-7AB980E89D93}" type="presParOf" srcId="{A8A9F334-5CA3-4C84-99BC-DBF22DEF9228}" destId="{434B1057-D3B2-490E-B09C-4A6D4BB20D2F}" srcOrd="0" destOrd="0" presId="urn:microsoft.com/office/officeart/2018/2/layout/IconVerticalSolidList"/>
    <dgm:cxn modelId="{3C802126-2300-43E5-A8B9-25B4E4ED837A}" type="presParOf" srcId="{A8A9F334-5CA3-4C84-99BC-DBF22DEF9228}" destId="{B09152D0-DD25-467E-8C59-5EDB5605A427}" srcOrd="1" destOrd="0" presId="urn:microsoft.com/office/officeart/2018/2/layout/IconVerticalSolidList"/>
    <dgm:cxn modelId="{D50D28D3-437B-47C9-B0F8-35E83E6E03E4}" type="presParOf" srcId="{A8A9F334-5CA3-4C84-99BC-DBF22DEF9228}" destId="{D6B86786-30B2-427A-829A-F158866E95E5}" srcOrd="2" destOrd="0" presId="urn:microsoft.com/office/officeart/2018/2/layout/IconVerticalSolidList"/>
    <dgm:cxn modelId="{66A94CAF-CA06-4187-9142-897D51199B2E}" type="presParOf" srcId="{A8A9F334-5CA3-4C84-99BC-DBF22DEF9228}" destId="{8123E685-D587-46FA-B212-4FC69D92081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EEA3033-6C5B-4E03-B317-1A7F1D4E0E4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AD48C7F-5801-4DFB-835C-50F4EFF7FD88}">
      <dgm:prSet/>
      <dgm:spPr/>
      <dgm:t>
        <a:bodyPr/>
        <a:lstStyle/>
        <a:p>
          <a:r>
            <a:rPr lang="en-US" dirty="0"/>
            <a:t>If practices, procedures, and policies are not just, they are not trauma-informed.  </a:t>
          </a:r>
        </a:p>
      </dgm:t>
    </dgm:pt>
    <dgm:pt modelId="{938F4CB4-B64E-4843-A0CE-2D608A918C12}" type="parTrans" cxnId="{5D212CD0-3B1B-4907-BC3E-3E77DB321C13}">
      <dgm:prSet/>
      <dgm:spPr/>
      <dgm:t>
        <a:bodyPr/>
        <a:lstStyle/>
        <a:p>
          <a:endParaRPr lang="en-US"/>
        </a:p>
      </dgm:t>
    </dgm:pt>
    <dgm:pt modelId="{168B5BD9-90B4-4CE2-BC88-5F94D6314DC3}" type="sibTrans" cxnId="{5D212CD0-3B1B-4907-BC3E-3E77DB321C13}">
      <dgm:prSet/>
      <dgm:spPr/>
      <dgm:t>
        <a:bodyPr/>
        <a:lstStyle/>
        <a:p>
          <a:endParaRPr lang="en-US"/>
        </a:p>
      </dgm:t>
    </dgm:pt>
    <dgm:pt modelId="{8FB43F1C-63EF-4116-937D-114866065B43}">
      <dgm:prSet/>
      <dgm:spPr/>
      <dgm:t>
        <a:bodyPr/>
        <a:lstStyle/>
        <a:p>
          <a:r>
            <a:rPr lang="en-US" dirty="0"/>
            <a:t>Racism, sexism, homophobia, ableism and other forms of societal oppression can be trauma-inducing and push communities of people out of systems of care.  </a:t>
          </a:r>
        </a:p>
      </dgm:t>
    </dgm:pt>
    <dgm:pt modelId="{A0D8D17D-3900-4E52-9004-8070B385108D}" type="parTrans" cxnId="{DA65EEA2-7321-4266-99ED-FD6EA0864886}">
      <dgm:prSet/>
      <dgm:spPr/>
      <dgm:t>
        <a:bodyPr/>
        <a:lstStyle/>
        <a:p>
          <a:endParaRPr lang="en-US"/>
        </a:p>
      </dgm:t>
    </dgm:pt>
    <dgm:pt modelId="{8C3D3150-0716-412F-A550-914BF58C19C4}" type="sibTrans" cxnId="{DA65EEA2-7321-4266-99ED-FD6EA0864886}">
      <dgm:prSet/>
      <dgm:spPr/>
      <dgm:t>
        <a:bodyPr/>
        <a:lstStyle/>
        <a:p>
          <a:endParaRPr lang="en-US"/>
        </a:p>
      </dgm:t>
    </dgm:pt>
    <dgm:pt modelId="{A16087B6-77E9-47D1-A2DE-BB26BB6E9189}">
      <dgm:prSet/>
      <dgm:spPr/>
      <dgm:t>
        <a:bodyPr/>
        <a:lstStyle/>
        <a:p>
          <a:r>
            <a:rPr lang="en-US" dirty="0"/>
            <a:t>When we are open to reckoning with the trauma and adversity caused by historical and present-day structural oppressions and hold ourselves accountable to counteracting these forces as individuals and institutions, we can work together to mitigate these harms and to foster equity and belonging for all of us. </a:t>
          </a:r>
        </a:p>
      </dgm:t>
    </dgm:pt>
    <dgm:pt modelId="{33FF43A2-F55F-4301-931D-E2FC42AC28B1}" type="parTrans" cxnId="{3109D941-7030-42BC-A305-9C5C9880625E}">
      <dgm:prSet/>
      <dgm:spPr/>
      <dgm:t>
        <a:bodyPr/>
        <a:lstStyle/>
        <a:p>
          <a:endParaRPr lang="en-US"/>
        </a:p>
      </dgm:t>
    </dgm:pt>
    <dgm:pt modelId="{371CC271-F2F0-4EA3-8806-F41D32E78A2A}" type="sibTrans" cxnId="{3109D941-7030-42BC-A305-9C5C9880625E}">
      <dgm:prSet/>
      <dgm:spPr/>
      <dgm:t>
        <a:bodyPr/>
        <a:lstStyle/>
        <a:p>
          <a:endParaRPr lang="en-US"/>
        </a:p>
      </dgm:t>
    </dgm:pt>
    <dgm:pt modelId="{84604C6D-E05A-40DF-96D9-A900143EFF0D}" type="pres">
      <dgm:prSet presAssocID="{7EEA3033-6C5B-4E03-B317-1A7F1D4E0E4B}" presName="vert0" presStyleCnt="0">
        <dgm:presLayoutVars>
          <dgm:dir/>
          <dgm:animOne val="branch"/>
          <dgm:animLvl val="lvl"/>
        </dgm:presLayoutVars>
      </dgm:prSet>
      <dgm:spPr/>
    </dgm:pt>
    <dgm:pt modelId="{697CA66C-FB9D-4DA7-9AD4-0EED2A278462}" type="pres">
      <dgm:prSet presAssocID="{FAD48C7F-5801-4DFB-835C-50F4EFF7FD88}" presName="thickLine" presStyleLbl="alignNode1" presStyleIdx="0" presStyleCnt="3"/>
      <dgm:spPr/>
    </dgm:pt>
    <dgm:pt modelId="{F1B8A1B3-D0B2-4B44-B98C-C3C91C85A315}" type="pres">
      <dgm:prSet presAssocID="{FAD48C7F-5801-4DFB-835C-50F4EFF7FD88}" presName="horz1" presStyleCnt="0"/>
      <dgm:spPr/>
    </dgm:pt>
    <dgm:pt modelId="{4883D3DF-2661-44B2-A695-66D686EEC7D7}" type="pres">
      <dgm:prSet presAssocID="{FAD48C7F-5801-4DFB-835C-50F4EFF7FD88}" presName="tx1" presStyleLbl="revTx" presStyleIdx="0" presStyleCnt="3"/>
      <dgm:spPr/>
    </dgm:pt>
    <dgm:pt modelId="{92650E6C-B766-48E2-A29A-5DF536DA6466}" type="pres">
      <dgm:prSet presAssocID="{FAD48C7F-5801-4DFB-835C-50F4EFF7FD88}" presName="vert1" presStyleCnt="0"/>
      <dgm:spPr/>
    </dgm:pt>
    <dgm:pt modelId="{BE4F1978-4EC7-433F-8F94-124700EF2FBF}" type="pres">
      <dgm:prSet presAssocID="{8FB43F1C-63EF-4116-937D-114866065B43}" presName="thickLine" presStyleLbl="alignNode1" presStyleIdx="1" presStyleCnt="3"/>
      <dgm:spPr/>
    </dgm:pt>
    <dgm:pt modelId="{482C0C31-AE3F-468D-98E5-BFA75568EFF7}" type="pres">
      <dgm:prSet presAssocID="{8FB43F1C-63EF-4116-937D-114866065B43}" presName="horz1" presStyleCnt="0"/>
      <dgm:spPr/>
    </dgm:pt>
    <dgm:pt modelId="{EC013556-8143-46AD-8A8A-C5D379D77645}" type="pres">
      <dgm:prSet presAssocID="{8FB43F1C-63EF-4116-937D-114866065B43}" presName="tx1" presStyleLbl="revTx" presStyleIdx="1" presStyleCnt="3"/>
      <dgm:spPr/>
    </dgm:pt>
    <dgm:pt modelId="{99C3E267-DD2A-417A-A86B-015F51735F21}" type="pres">
      <dgm:prSet presAssocID="{8FB43F1C-63EF-4116-937D-114866065B43}" presName="vert1" presStyleCnt="0"/>
      <dgm:spPr/>
    </dgm:pt>
    <dgm:pt modelId="{F4B51F5A-0E85-4B1E-9E10-4FFA0FF49D92}" type="pres">
      <dgm:prSet presAssocID="{A16087B6-77E9-47D1-A2DE-BB26BB6E9189}" presName="thickLine" presStyleLbl="alignNode1" presStyleIdx="2" presStyleCnt="3"/>
      <dgm:spPr/>
    </dgm:pt>
    <dgm:pt modelId="{58930BA9-DDE5-4F2B-8D9B-4AB4A563FDCD}" type="pres">
      <dgm:prSet presAssocID="{A16087B6-77E9-47D1-A2DE-BB26BB6E9189}" presName="horz1" presStyleCnt="0"/>
      <dgm:spPr/>
    </dgm:pt>
    <dgm:pt modelId="{6C49BE32-736B-4325-BDBB-9913273AF41E}" type="pres">
      <dgm:prSet presAssocID="{A16087B6-77E9-47D1-A2DE-BB26BB6E9189}" presName="tx1" presStyleLbl="revTx" presStyleIdx="2" presStyleCnt="3"/>
      <dgm:spPr/>
    </dgm:pt>
    <dgm:pt modelId="{8BA780EC-1037-4213-99E6-5F4369C08082}" type="pres">
      <dgm:prSet presAssocID="{A16087B6-77E9-47D1-A2DE-BB26BB6E9189}" presName="vert1" presStyleCnt="0"/>
      <dgm:spPr/>
    </dgm:pt>
  </dgm:ptLst>
  <dgm:cxnLst>
    <dgm:cxn modelId="{3109D941-7030-42BC-A305-9C5C9880625E}" srcId="{7EEA3033-6C5B-4E03-B317-1A7F1D4E0E4B}" destId="{A16087B6-77E9-47D1-A2DE-BB26BB6E9189}" srcOrd="2" destOrd="0" parTransId="{33FF43A2-F55F-4301-931D-E2FC42AC28B1}" sibTransId="{371CC271-F2F0-4EA3-8806-F41D32E78A2A}"/>
    <dgm:cxn modelId="{A2F89F88-5C25-42E5-B7C8-6A2F45A4A790}" type="presOf" srcId="{7EEA3033-6C5B-4E03-B317-1A7F1D4E0E4B}" destId="{84604C6D-E05A-40DF-96D9-A900143EFF0D}" srcOrd="0" destOrd="0" presId="urn:microsoft.com/office/officeart/2008/layout/LinedList"/>
    <dgm:cxn modelId="{DA65EEA2-7321-4266-99ED-FD6EA0864886}" srcId="{7EEA3033-6C5B-4E03-B317-1A7F1D4E0E4B}" destId="{8FB43F1C-63EF-4116-937D-114866065B43}" srcOrd="1" destOrd="0" parTransId="{A0D8D17D-3900-4E52-9004-8070B385108D}" sibTransId="{8C3D3150-0716-412F-A550-914BF58C19C4}"/>
    <dgm:cxn modelId="{BD9CD2AD-AA37-4669-A00A-559D2341F0B7}" type="presOf" srcId="{FAD48C7F-5801-4DFB-835C-50F4EFF7FD88}" destId="{4883D3DF-2661-44B2-A695-66D686EEC7D7}" srcOrd="0" destOrd="0" presId="urn:microsoft.com/office/officeart/2008/layout/LinedList"/>
    <dgm:cxn modelId="{32061FC4-2555-4C1B-95C6-E33D2C0D9EB9}" type="presOf" srcId="{A16087B6-77E9-47D1-A2DE-BB26BB6E9189}" destId="{6C49BE32-736B-4325-BDBB-9913273AF41E}" srcOrd="0" destOrd="0" presId="urn:microsoft.com/office/officeart/2008/layout/LinedList"/>
    <dgm:cxn modelId="{5D212CD0-3B1B-4907-BC3E-3E77DB321C13}" srcId="{7EEA3033-6C5B-4E03-B317-1A7F1D4E0E4B}" destId="{FAD48C7F-5801-4DFB-835C-50F4EFF7FD88}" srcOrd="0" destOrd="0" parTransId="{938F4CB4-B64E-4843-A0CE-2D608A918C12}" sibTransId="{168B5BD9-90B4-4CE2-BC88-5F94D6314DC3}"/>
    <dgm:cxn modelId="{F3FC35D6-822D-467E-9063-81375EC2D4DB}" type="presOf" srcId="{8FB43F1C-63EF-4116-937D-114866065B43}" destId="{EC013556-8143-46AD-8A8A-C5D379D77645}" srcOrd="0" destOrd="0" presId="urn:microsoft.com/office/officeart/2008/layout/LinedList"/>
    <dgm:cxn modelId="{33E2123E-F6DE-4346-A0B5-E5C2386129AD}" type="presParOf" srcId="{84604C6D-E05A-40DF-96D9-A900143EFF0D}" destId="{697CA66C-FB9D-4DA7-9AD4-0EED2A278462}" srcOrd="0" destOrd="0" presId="urn:microsoft.com/office/officeart/2008/layout/LinedList"/>
    <dgm:cxn modelId="{4093FB07-A61D-4FB7-8617-F9D7FD920221}" type="presParOf" srcId="{84604C6D-E05A-40DF-96D9-A900143EFF0D}" destId="{F1B8A1B3-D0B2-4B44-B98C-C3C91C85A315}" srcOrd="1" destOrd="0" presId="urn:microsoft.com/office/officeart/2008/layout/LinedList"/>
    <dgm:cxn modelId="{B6633122-F810-4DD3-B29F-F1154A0B1455}" type="presParOf" srcId="{F1B8A1B3-D0B2-4B44-B98C-C3C91C85A315}" destId="{4883D3DF-2661-44B2-A695-66D686EEC7D7}" srcOrd="0" destOrd="0" presId="urn:microsoft.com/office/officeart/2008/layout/LinedList"/>
    <dgm:cxn modelId="{3FC52133-6AB3-41BF-B822-411709A417EE}" type="presParOf" srcId="{F1B8A1B3-D0B2-4B44-B98C-C3C91C85A315}" destId="{92650E6C-B766-48E2-A29A-5DF536DA6466}" srcOrd="1" destOrd="0" presId="urn:microsoft.com/office/officeart/2008/layout/LinedList"/>
    <dgm:cxn modelId="{2FA638B1-9CDD-4B6D-AF76-6781869604C1}" type="presParOf" srcId="{84604C6D-E05A-40DF-96D9-A900143EFF0D}" destId="{BE4F1978-4EC7-433F-8F94-124700EF2FBF}" srcOrd="2" destOrd="0" presId="urn:microsoft.com/office/officeart/2008/layout/LinedList"/>
    <dgm:cxn modelId="{CCCFB347-B5DC-487A-A253-08BFF2EA869D}" type="presParOf" srcId="{84604C6D-E05A-40DF-96D9-A900143EFF0D}" destId="{482C0C31-AE3F-468D-98E5-BFA75568EFF7}" srcOrd="3" destOrd="0" presId="urn:microsoft.com/office/officeart/2008/layout/LinedList"/>
    <dgm:cxn modelId="{669582CD-F08F-40E4-8918-626CCD3A3F34}" type="presParOf" srcId="{482C0C31-AE3F-468D-98E5-BFA75568EFF7}" destId="{EC013556-8143-46AD-8A8A-C5D379D77645}" srcOrd="0" destOrd="0" presId="urn:microsoft.com/office/officeart/2008/layout/LinedList"/>
    <dgm:cxn modelId="{4EE106CF-2226-449B-8581-51778649C7E5}" type="presParOf" srcId="{482C0C31-AE3F-468D-98E5-BFA75568EFF7}" destId="{99C3E267-DD2A-417A-A86B-015F51735F21}" srcOrd="1" destOrd="0" presId="urn:microsoft.com/office/officeart/2008/layout/LinedList"/>
    <dgm:cxn modelId="{1C9DA989-A145-4A12-A46C-15B7D2012F7D}" type="presParOf" srcId="{84604C6D-E05A-40DF-96D9-A900143EFF0D}" destId="{F4B51F5A-0E85-4B1E-9E10-4FFA0FF49D92}" srcOrd="4" destOrd="0" presId="urn:microsoft.com/office/officeart/2008/layout/LinedList"/>
    <dgm:cxn modelId="{CDA96B06-61A5-4B50-BDA1-783AF2D8615F}" type="presParOf" srcId="{84604C6D-E05A-40DF-96D9-A900143EFF0D}" destId="{58930BA9-DDE5-4F2B-8D9B-4AB4A563FDCD}" srcOrd="5" destOrd="0" presId="urn:microsoft.com/office/officeart/2008/layout/LinedList"/>
    <dgm:cxn modelId="{4EAC7F21-B09B-44B8-810C-1D3FDBFF9121}" type="presParOf" srcId="{58930BA9-DDE5-4F2B-8D9B-4AB4A563FDCD}" destId="{6C49BE32-736B-4325-BDBB-9913273AF41E}" srcOrd="0" destOrd="0" presId="urn:microsoft.com/office/officeart/2008/layout/LinedList"/>
    <dgm:cxn modelId="{A9D91F29-B8B2-46DD-945A-980B7FC11C4E}" type="presParOf" srcId="{58930BA9-DDE5-4F2B-8D9B-4AB4A563FDCD}" destId="{8BA780EC-1037-4213-99E6-5F4369C0808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BBDA69B-1487-4DBF-A681-67F33219356F}" type="doc">
      <dgm:prSet loTypeId="urn:microsoft.com/office/officeart/2005/8/layout/radial6" loCatId="relationship" qsTypeId="urn:microsoft.com/office/officeart/2005/8/quickstyle/simple1" qsCatId="simple" csTypeId="urn:microsoft.com/office/officeart/2005/8/colors/colorful1" csCatId="colorful" phldr="1"/>
      <dgm:spPr/>
      <dgm:t>
        <a:bodyPr/>
        <a:lstStyle/>
        <a:p>
          <a:endParaRPr lang="en-US"/>
        </a:p>
      </dgm:t>
    </dgm:pt>
    <dgm:pt modelId="{9045F6CB-07DE-4FB4-B715-8734789AD9AC}">
      <dgm:prSet phldrT="[Text]"/>
      <dgm:spPr/>
      <dgm:t>
        <a:bodyPr/>
        <a:lstStyle/>
        <a:p>
          <a:r>
            <a:rPr lang="en-US" dirty="0"/>
            <a:t>TIP</a:t>
          </a:r>
        </a:p>
      </dgm:t>
    </dgm:pt>
    <dgm:pt modelId="{29D1E343-37E7-4826-B046-B17F461571BA}" type="parTrans" cxnId="{B2E5BAAE-49FE-45AB-954E-5980FD19FAED}">
      <dgm:prSet/>
      <dgm:spPr/>
      <dgm:t>
        <a:bodyPr/>
        <a:lstStyle/>
        <a:p>
          <a:endParaRPr lang="en-US"/>
        </a:p>
      </dgm:t>
    </dgm:pt>
    <dgm:pt modelId="{A0CCB7EA-1DFD-4897-A6DB-78ED72F3688C}" type="sibTrans" cxnId="{B2E5BAAE-49FE-45AB-954E-5980FD19FAED}">
      <dgm:prSet/>
      <dgm:spPr/>
      <dgm:t>
        <a:bodyPr/>
        <a:lstStyle/>
        <a:p>
          <a:endParaRPr lang="en-US"/>
        </a:p>
      </dgm:t>
    </dgm:pt>
    <dgm:pt modelId="{7D27B93D-0E61-4B7E-8178-83FF70D3CB22}">
      <dgm:prSet phldrT="[Text]" custT="1"/>
      <dgm:spPr>
        <a:solidFill>
          <a:schemeClr val="accent3">
            <a:lumMod val="60000"/>
            <a:lumOff val="40000"/>
          </a:schemeClr>
        </a:solidFill>
      </dgm:spPr>
      <dgm:t>
        <a:bodyPr/>
        <a:lstStyle/>
        <a:p>
          <a:r>
            <a:rPr lang="en-US" sz="2000" dirty="0"/>
            <a:t>Understand trauma</a:t>
          </a:r>
        </a:p>
      </dgm:t>
    </dgm:pt>
    <dgm:pt modelId="{ABEF2428-B950-45CC-AC17-596630BB40B0}" type="parTrans" cxnId="{0CA7FC70-6040-4FD2-BF70-02A0916918E7}">
      <dgm:prSet/>
      <dgm:spPr/>
      <dgm:t>
        <a:bodyPr/>
        <a:lstStyle/>
        <a:p>
          <a:endParaRPr lang="en-US"/>
        </a:p>
      </dgm:t>
    </dgm:pt>
    <dgm:pt modelId="{2EEA9B1F-2202-4796-AC94-B1C9CF5A553A}" type="sibTrans" cxnId="{0CA7FC70-6040-4FD2-BF70-02A0916918E7}">
      <dgm:prSet/>
      <dgm:spPr/>
      <dgm:t>
        <a:bodyPr/>
        <a:lstStyle/>
        <a:p>
          <a:endParaRPr lang="en-US"/>
        </a:p>
      </dgm:t>
    </dgm:pt>
    <dgm:pt modelId="{6C8A4FF0-E6D1-4746-88C8-55F7B245E96C}">
      <dgm:prSet phldrT="[Text]" custT="1"/>
      <dgm:spPr>
        <a:solidFill>
          <a:srgbClr val="00B0F0"/>
        </a:solidFill>
      </dgm:spPr>
      <dgm:t>
        <a:bodyPr/>
        <a:lstStyle/>
        <a:p>
          <a:r>
            <a:rPr lang="en-US" sz="1800" dirty="0"/>
            <a:t>Safety and Predictability</a:t>
          </a:r>
        </a:p>
      </dgm:t>
    </dgm:pt>
    <dgm:pt modelId="{BEEC7125-4C14-4450-940D-FB2775529F8D}" type="parTrans" cxnId="{8E3EEB9C-FB12-45BF-94BD-25AA506FABCF}">
      <dgm:prSet/>
      <dgm:spPr/>
      <dgm:t>
        <a:bodyPr/>
        <a:lstStyle/>
        <a:p>
          <a:endParaRPr lang="en-US"/>
        </a:p>
      </dgm:t>
    </dgm:pt>
    <dgm:pt modelId="{150F2612-B2C2-4569-BAFF-5B9EEA94DDA3}" type="sibTrans" cxnId="{8E3EEB9C-FB12-45BF-94BD-25AA506FABCF}">
      <dgm:prSet/>
      <dgm:spPr/>
      <dgm:t>
        <a:bodyPr/>
        <a:lstStyle/>
        <a:p>
          <a:endParaRPr lang="en-US"/>
        </a:p>
      </dgm:t>
    </dgm:pt>
    <dgm:pt modelId="{EBD1E7E0-9C50-4524-97BD-DD33A0AC6842}">
      <dgm:prSet phldrT="[Text]" custT="1"/>
      <dgm:spPr/>
      <dgm:t>
        <a:bodyPr/>
        <a:lstStyle/>
        <a:p>
          <a:r>
            <a:rPr lang="en-US" sz="2000" dirty="0"/>
            <a:t>Trustworthiness and Transparency</a:t>
          </a:r>
        </a:p>
      </dgm:t>
    </dgm:pt>
    <dgm:pt modelId="{280F2EE9-F0C0-4782-8CDD-7817B6B88D1A}" type="parTrans" cxnId="{818A2A30-8802-4C65-902E-9370C920FB8C}">
      <dgm:prSet/>
      <dgm:spPr/>
      <dgm:t>
        <a:bodyPr/>
        <a:lstStyle/>
        <a:p>
          <a:endParaRPr lang="en-US"/>
        </a:p>
      </dgm:t>
    </dgm:pt>
    <dgm:pt modelId="{EC4848FF-AD6B-4E10-B16D-B39C7BB397C3}" type="sibTrans" cxnId="{818A2A30-8802-4C65-902E-9370C920FB8C}">
      <dgm:prSet/>
      <dgm:spPr/>
      <dgm:t>
        <a:bodyPr/>
        <a:lstStyle/>
        <a:p>
          <a:endParaRPr lang="en-US"/>
        </a:p>
      </dgm:t>
    </dgm:pt>
    <dgm:pt modelId="{94B6A984-5A67-413C-B3F6-A28EE118B9C9}">
      <dgm:prSet phldrT="[Text]"/>
      <dgm:spPr/>
      <dgm:t>
        <a:bodyPr/>
        <a:lstStyle/>
        <a:p>
          <a:r>
            <a:rPr lang="en-US" dirty="0"/>
            <a:t>Collaboration and Mutuality</a:t>
          </a:r>
        </a:p>
      </dgm:t>
    </dgm:pt>
    <dgm:pt modelId="{ED2C260B-7AB6-4C21-9024-A9905CEB5C6F}" type="parTrans" cxnId="{DA475B24-B1D0-4EB6-BCF3-43DCB3FD5A7E}">
      <dgm:prSet/>
      <dgm:spPr/>
      <dgm:t>
        <a:bodyPr/>
        <a:lstStyle/>
        <a:p>
          <a:endParaRPr lang="en-US"/>
        </a:p>
      </dgm:t>
    </dgm:pt>
    <dgm:pt modelId="{7C4CF8E4-4DFE-4B49-A089-EDA4BFDF3399}" type="sibTrans" cxnId="{DA475B24-B1D0-4EB6-BCF3-43DCB3FD5A7E}">
      <dgm:prSet/>
      <dgm:spPr/>
      <dgm:t>
        <a:bodyPr/>
        <a:lstStyle/>
        <a:p>
          <a:endParaRPr lang="en-US"/>
        </a:p>
      </dgm:t>
    </dgm:pt>
    <dgm:pt modelId="{863EBAB3-1A5A-44CD-8331-D1ABA1C374D2}">
      <dgm:prSet phldrT="[Text]"/>
      <dgm:spPr/>
      <dgm:t>
        <a:bodyPr/>
        <a:lstStyle/>
        <a:p>
          <a:r>
            <a:rPr lang="en-US" dirty="0"/>
            <a:t>Empowerment and Choice</a:t>
          </a:r>
        </a:p>
      </dgm:t>
    </dgm:pt>
    <dgm:pt modelId="{BCEB81BC-FA4B-41B7-898E-002696BD1D76}" type="parTrans" cxnId="{F1F2C5E1-23EA-418E-8475-73A64A3E6C04}">
      <dgm:prSet/>
      <dgm:spPr/>
      <dgm:t>
        <a:bodyPr/>
        <a:lstStyle/>
        <a:p>
          <a:endParaRPr lang="en-US"/>
        </a:p>
      </dgm:t>
    </dgm:pt>
    <dgm:pt modelId="{FAC12BB7-AB94-4CBA-AE03-961014007651}" type="sibTrans" cxnId="{F1F2C5E1-23EA-418E-8475-73A64A3E6C04}">
      <dgm:prSet/>
      <dgm:spPr/>
      <dgm:t>
        <a:bodyPr/>
        <a:lstStyle/>
        <a:p>
          <a:endParaRPr lang="en-US"/>
        </a:p>
      </dgm:t>
    </dgm:pt>
    <dgm:pt modelId="{8D49673F-8ABB-456D-AA2E-EDA0B93AA5D8}">
      <dgm:prSet phldrT="[Text]"/>
      <dgm:spPr/>
      <dgm:t>
        <a:bodyPr/>
        <a:lstStyle/>
        <a:p>
          <a:r>
            <a:rPr lang="en-US" dirty="0"/>
            <a:t>Cultural Humility and Equity</a:t>
          </a:r>
        </a:p>
      </dgm:t>
    </dgm:pt>
    <dgm:pt modelId="{3BCC7860-8BCF-4CB7-BF9F-39001137EA8F}" type="parTrans" cxnId="{3FD5EEEC-CE38-431A-9BA8-D4DE8DC943C5}">
      <dgm:prSet/>
      <dgm:spPr/>
      <dgm:t>
        <a:bodyPr/>
        <a:lstStyle/>
        <a:p>
          <a:endParaRPr lang="en-US"/>
        </a:p>
      </dgm:t>
    </dgm:pt>
    <dgm:pt modelId="{EB2BDA20-1AD6-42F3-A1E6-DFF00177EC46}" type="sibTrans" cxnId="{3FD5EEEC-CE38-431A-9BA8-D4DE8DC943C5}">
      <dgm:prSet/>
      <dgm:spPr/>
      <dgm:t>
        <a:bodyPr/>
        <a:lstStyle/>
        <a:p>
          <a:endParaRPr lang="en-US"/>
        </a:p>
      </dgm:t>
    </dgm:pt>
    <dgm:pt modelId="{F3A7666A-D4E8-427B-B2B7-034DEEE7E6CA}" type="pres">
      <dgm:prSet presAssocID="{4BBDA69B-1487-4DBF-A681-67F33219356F}" presName="Name0" presStyleCnt="0">
        <dgm:presLayoutVars>
          <dgm:chMax val="1"/>
          <dgm:dir/>
          <dgm:animLvl val="ctr"/>
          <dgm:resizeHandles val="exact"/>
        </dgm:presLayoutVars>
      </dgm:prSet>
      <dgm:spPr/>
    </dgm:pt>
    <dgm:pt modelId="{63F21B3D-9CA8-4611-AB50-A2CDD7BEB471}" type="pres">
      <dgm:prSet presAssocID="{9045F6CB-07DE-4FB4-B715-8734789AD9AC}" presName="centerShape" presStyleLbl="node0" presStyleIdx="0" presStyleCnt="1"/>
      <dgm:spPr/>
    </dgm:pt>
    <dgm:pt modelId="{509DD963-9A4D-4F0A-8EAF-55BFAE1A244A}" type="pres">
      <dgm:prSet presAssocID="{7D27B93D-0E61-4B7E-8178-83FF70D3CB22}" presName="node" presStyleLbl="node1" presStyleIdx="0" presStyleCnt="6" custScaleX="122161" custScaleY="103515">
        <dgm:presLayoutVars>
          <dgm:bulletEnabled val="1"/>
        </dgm:presLayoutVars>
      </dgm:prSet>
      <dgm:spPr/>
    </dgm:pt>
    <dgm:pt modelId="{35BBAE89-9AE5-454C-9690-3E2DD49C67F0}" type="pres">
      <dgm:prSet presAssocID="{7D27B93D-0E61-4B7E-8178-83FF70D3CB22}" presName="dummy" presStyleCnt="0"/>
      <dgm:spPr/>
    </dgm:pt>
    <dgm:pt modelId="{28E5F21E-FE75-42C6-8AF9-60E21CF5AC07}" type="pres">
      <dgm:prSet presAssocID="{2EEA9B1F-2202-4796-AC94-B1C9CF5A553A}" presName="sibTrans" presStyleLbl="sibTrans2D1" presStyleIdx="0" presStyleCnt="6"/>
      <dgm:spPr/>
    </dgm:pt>
    <dgm:pt modelId="{7B289CE4-1163-406A-97BC-4A81845B841F}" type="pres">
      <dgm:prSet presAssocID="{6C8A4FF0-E6D1-4746-88C8-55F7B245E96C}" presName="node" presStyleLbl="node1" presStyleIdx="1" presStyleCnt="6" custScaleX="138232" custScaleY="106337">
        <dgm:presLayoutVars>
          <dgm:bulletEnabled val="1"/>
        </dgm:presLayoutVars>
      </dgm:prSet>
      <dgm:spPr/>
    </dgm:pt>
    <dgm:pt modelId="{2F4FCFB1-2FF9-4453-A3B8-5D623BBBB630}" type="pres">
      <dgm:prSet presAssocID="{6C8A4FF0-E6D1-4746-88C8-55F7B245E96C}" presName="dummy" presStyleCnt="0"/>
      <dgm:spPr/>
    </dgm:pt>
    <dgm:pt modelId="{C3CE20B0-4EFB-4E5D-89BA-F348924BD222}" type="pres">
      <dgm:prSet presAssocID="{150F2612-B2C2-4569-BAFF-5B9EEA94DDA3}" presName="sibTrans" presStyleLbl="sibTrans2D1" presStyleIdx="1" presStyleCnt="6"/>
      <dgm:spPr/>
    </dgm:pt>
    <dgm:pt modelId="{A500AF00-59B7-47B4-A7A4-9ACB3F663443}" type="pres">
      <dgm:prSet presAssocID="{EBD1E7E0-9C50-4524-97BD-DD33A0AC6842}" presName="node" presStyleLbl="node1" presStyleIdx="2" presStyleCnt="6" custScaleX="168897" custScaleY="114141">
        <dgm:presLayoutVars>
          <dgm:bulletEnabled val="1"/>
        </dgm:presLayoutVars>
      </dgm:prSet>
      <dgm:spPr/>
    </dgm:pt>
    <dgm:pt modelId="{60EBA43A-B18B-4EA8-A4FA-8733F4A1EC7F}" type="pres">
      <dgm:prSet presAssocID="{EBD1E7E0-9C50-4524-97BD-DD33A0AC6842}" presName="dummy" presStyleCnt="0"/>
      <dgm:spPr/>
    </dgm:pt>
    <dgm:pt modelId="{B812133E-4C49-41D5-AAF9-6F4056477BB4}" type="pres">
      <dgm:prSet presAssocID="{EC4848FF-AD6B-4E10-B16D-B39C7BB397C3}" presName="sibTrans" presStyleLbl="sibTrans2D1" presStyleIdx="2" presStyleCnt="6"/>
      <dgm:spPr/>
    </dgm:pt>
    <dgm:pt modelId="{12E305A3-58A2-44DF-A560-1494DC584BA6}" type="pres">
      <dgm:prSet presAssocID="{94B6A984-5A67-413C-B3F6-A28EE118B9C9}" presName="node" presStyleLbl="node1" presStyleIdx="3" presStyleCnt="6" custScaleX="137606" custScaleY="93638">
        <dgm:presLayoutVars>
          <dgm:bulletEnabled val="1"/>
        </dgm:presLayoutVars>
      </dgm:prSet>
      <dgm:spPr/>
    </dgm:pt>
    <dgm:pt modelId="{A5F4E7F8-8237-47BF-AE8D-C5E3257A7381}" type="pres">
      <dgm:prSet presAssocID="{94B6A984-5A67-413C-B3F6-A28EE118B9C9}" presName="dummy" presStyleCnt="0"/>
      <dgm:spPr/>
    </dgm:pt>
    <dgm:pt modelId="{0F3D9392-C481-423B-92D4-CE22E7DA6F2B}" type="pres">
      <dgm:prSet presAssocID="{7C4CF8E4-4DFE-4B49-A089-EDA4BFDF3399}" presName="sibTrans" presStyleLbl="sibTrans2D1" presStyleIdx="3" presStyleCnt="6"/>
      <dgm:spPr/>
    </dgm:pt>
    <dgm:pt modelId="{B8E32AD4-7B58-4941-98EE-5EEFE8DA7024}" type="pres">
      <dgm:prSet presAssocID="{863EBAB3-1A5A-44CD-8331-D1ABA1C374D2}" presName="node" presStyleLbl="node1" presStyleIdx="4" presStyleCnt="6" custScaleX="162508" custScaleY="106869">
        <dgm:presLayoutVars>
          <dgm:bulletEnabled val="1"/>
        </dgm:presLayoutVars>
      </dgm:prSet>
      <dgm:spPr/>
    </dgm:pt>
    <dgm:pt modelId="{3D67F1CF-77C7-47C6-8EDE-96D3889CA72C}" type="pres">
      <dgm:prSet presAssocID="{863EBAB3-1A5A-44CD-8331-D1ABA1C374D2}" presName="dummy" presStyleCnt="0"/>
      <dgm:spPr/>
    </dgm:pt>
    <dgm:pt modelId="{17F2E64A-539A-41D4-9D67-658B422012F7}" type="pres">
      <dgm:prSet presAssocID="{FAC12BB7-AB94-4CBA-AE03-961014007651}" presName="sibTrans" presStyleLbl="sibTrans2D1" presStyleIdx="4" presStyleCnt="6"/>
      <dgm:spPr/>
    </dgm:pt>
    <dgm:pt modelId="{62B7057F-D8F9-427C-A03A-DE3385E7CD8B}" type="pres">
      <dgm:prSet presAssocID="{8D49673F-8ABB-456D-AA2E-EDA0B93AA5D8}" presName="node" presStyleLbl="node1" presStyleIdx="5" presStyleCnt="6" custScaleX="142494" custScaleY="101974">
        <dgm:presLayoutVars>
          <dgm:bulletEnabled val="1"/>
        </dgm:presLayoutVars>
      </dgm:prSet>
      <dgm:spPr/>
    </dgm:pt>
    <dgm:pt modelId="{D58407AC-0A23-46C5-9400-DB3BBEBD45BE}" type="pres">
      <dgm:prSet presAssocID="{8D49673F-8ABB-456D-AA2E-EDA0B93AA5D8}" presName="dummy" presStyleCnt="0"/>
      <dgm:spPr/>
    </dgm:pt>
    <dgm:pt modelId="{B5950B27-0BB7-4D23-9C6C-4CC130328A9E}" type="pres">
      <dgm:prSet presAssocID="{EB2BDA20-1AD6-42F3-A1E6-DFF00177EC46}" presName="sibTrans" presStyleLbl="sibTrans2D1" presStyleIdx="5" presStyleCnt="6"/>
      <dgm:spPr/>
    </dgm:pt>
  </dgm:ptLst>
  <dgm:cxnLst>
    <dgm:cxn modelId="{8EE0D308-8FC6-430B-AE50-30E9C87473A4}" type="presOf" srcId="{EB2BDA20-1AD6-42F3-A1E6-DFF00177EC46}" destId="{B5950B27-0BB7-4D23-9C6C-4CC130328A9E}" srcOrd="0" destOrd="0" presId="urn:microsoft.com/office/officeart/2005/8/layout/radial6"/>
    <dgm:cxn modelId="{3FF9C113-DDB8-4752-82DA-27F2E90AF275}" type="presOf" srcId="{FAC12BB7-AB94-4CBA-AE03-961014007651}" destId="{17F2E64A-539A-41D4-9D67-658B422012F7}" srcOrd="0" destOrd="0" presId="urn:microsoft.com/office/officeart/2005/8/layout/radial6"/>
    <dgm:cxn modelId="{DA475B24-B1D0-4EB6-BCF3-43DCB3FD5A7E}" srcId="{9045F6CB-07DE-4FB4-B715-8734789AD9AC}" destId="{94B6A984-5A67-413C-B3F6-A28EE118B9C9}" srcOrd="3" destOrd="0" parTransId="{ED2C260B-7AB6-4C21-9024-A9905CEB5C6F}" sibTransId="{7C4CF8E4-4DFE-4B49-A089-EDA4BFDF3399}"/>
    <dgm:cxn modelId="{27FF7C27-320C-439D-AB57-50466A3B8C3B}" type="presOf" srcId="{8D49673F-8ABB-456D-AA2E-EDA0B93AA5D8}" destId="{62B7057F-D8F9-427C-A03A-DE3385E7CD8B}" srcOrd="0" destOrd="0" presId="urn:microsoft.com/office/officeart/2005/8/layout/radial6"/>
    <dgm:cxn modelId="{818A2A30-8802-4C65-902E-9370C920FB8C}" srcId="{9045F6CB-07DE-4FB4-B715-8734789AD9AC}" destId="{EBD1E7E0-9C50-4524-97BD-DD33A0AC6842}" srcOrd="2" destOrd="0" parTransId="{280F2EE9-F0C0-4782-8CDD-7817B6B88D1A}" sibTransId="{EC4848FF-AD6B-4E10-B16D-B39C7BB397C3}"/>
    <dgm:cxn modelId="{12EC4C30-AF91-4812-B1DA-05C8E1FF3AFE}" type="presOf" srcId="{EC4848FF-AD6B-4E10-B16D-B39C7BB397C3}" destId="{B812133E-4C49-41D5-AAF9-6F4056477BB4}" srcOrd="0" destOrd="0" presId="urn:microsoft.com/office/officeart/2005/8/layout/radial6"/>
    <dgm:cxn modelId="{C2172F5D-B95D-4BD6-B641-082D5C9C40F5}" type="presOf" srcId="{EBD1E7E0-9C50-4524-97BD-DD33A0AC6842}" destId="{A500AF00-59B7-47B4-A7A4-9ACB3F663443}" srcOrd="0" destOrd="0" presId="urn:microsoft.com/office/officeart/2005/8/layout/radial6"/>
    <dgm:cxn modelId="{251A815F-3D7A-475D-BA98-7EA40F194F1E}" type="presOf" srcId="{6C8A4FF0-E6D1-4746-88C8-55F7B245E96C}" destId="{7B289CE4-1163-406A-97BC-4A81845B841F}" srcOrd="0" destOrd="0" presId="urn:microsoft.com/office/officeart/2005/8/layout/radial6"/>
    <dgm:cxn modelId="{EEB0BC46-54E5-4390-8FCA-FFDEA812E3A5}" type="presOf" srcId="{9045F6CB-07DE-4FB4-B715-8734789AD9AC}" destId="{63F21B3D-9CA8-4611-AB50-A2CDD7BEB471}" srcOrd="0" destOrd="0" presId="urn:microsoft.com/office/officeart/2005/8/layout/radial6"/>
    <dgm:cxn modelId="{8EA2336D-29D9-490A-984A-B84D4AC175E2}" type="presOf" srcId="{4BBDA69B-1487-4DBF-A681-67F33219356F}" destId="{F3A7666A-D4E8-427B-B2B7-034DEEE7E6CA}" srcOrd="0" destOrd="0" presId="urn:microsoft.com/office/officeart/2005/8/layout/radial6"/>
    <dgm:cxn modelId="{0CA7FC70-6040-4FD2-BF70-02A0916918E7}" srcId="{9045F6CB-07DE-4FB4-B715-8734789AD9AC}" destId="{7D27B93D-0E61-4B7E-8178-83FF70D3CB22}" srcOrd="0" destOrd="0" parTransId="{ABEF2428-B950-45CC-AC17-596630BB40B0}" sibTransId="{2EEA9B1F-2202-4796-AC94-B1C9CF5A553A}"/>
    <dgm:cxn modelId="{5B34CA54-B3F0-4F63-A6B3-B7CD55E6464E}" type="presOf" srcId="{94B6A984-5A67-413C-B3F6-A28EE118B9C9}" destId="{12E305A3-58A2-44DF-A560-1494DC584BA6}" srcOrd="0" destOrd="0" presId="urn:microsoft.com/office/officeart/2005/8/layout/radial6"/>
    <dgm:cxn modelId="{8E3EEB9C-FB12-45BF-94BD-25AA506FABCF}" srcId="{9045F6CB-07DE-4FB4-B715-8734789AD9AC}" destId="{6C8A4FF0-E6D1-4746-88C8-55F7B245E96C}" srcOrd="1" destOrd="0" parTransId="{BEEC7125-4C14-4450-940D-FB2775529F8D}" sibTransId="{150F2612-B2C2-4569-BAFF-5B9EEA94DDA3}"/>
    <dgm:cxn modelId="{535537A2-43F7-4288-9072-814C01542F35}" type="presOf" srcId="{150F2612-B2C2-4569-BAFF-5B9EEA94DDA3}" destId="{C3CE20B0-4EFB-4E5D-89BA-F348924BD222}" srcOrd="0" destOrd="0" presId="urn:microsoft.com/office/officeart/2005/8/layout/radial6"/>
    <dgm:cxn modelId="{337137A7-F597-45C1-9CEC-BA18128F1280}" type="presOf" srcId="{7C4CF8E4-4DFE-4B49-A089-EDA4BFDF3399}" destId="{0F3D9392-C481-423B-92D4-CE22E7DA6F2B}" srcOrd="0" destOrd="0" presId="urn:microsoft.com/office/officeart/2005/8/layout/radial6"/>
    <dgm:cxn modelId="{B2E5BAAE-49FE-45AB-954E-5980FD19FAED}" srcId="{4BBDA69B-1487-4DBF-A681-67F33219356F}" destId="{9045F6CB-07DE-4FB4-B715-8734789AD9AC}" srcOrd="0" destOrd="0" parTransId="{29D1E343-37E7-4826-B046-B17F461571BA}" sibTransId="{A0CCB7EA-1DFD-4897-A6DB-78ED72F3688C}"/>
    <dgm:cxn modelId="{4CEB16C7-5DC9-438B-9119-A7DCDDE670AE}" type="presOf" srcId="{863EBAB3-1A5A-44CD-8331-D1ABA1C374D2}" destId="{B8E32AD4-7B58-4941-98EE-5EEFE8DA7024}" srcOrd="0" destOrd="0" presId="urn:microsoft.com/office/officeart/2005/8/layout/radial6"/>
    <dgm:cxn modelId="{F1F2C5E1-23EA-418E-8475-73A64A3E6C04}" srcId="{9045F6CB-07DE-4FB4-B715-8734789AD9AC}" destId="{863EBAB3-1A5A-44CD-8331-D1ABA1C374D2}" srcOrd="4" destOrd="0" parTransId="{BCEB81BC-FA4B-41B7-898E-002696BD1D76}" sibTransId="{FAC12BB7-AB94-4CBA-AE03-961014007651}"/>
    <dgm:cxn modelId="{3FD5EEEC-CE38-431A-9BA8-D4DE8DC943C5}" srcId="{9045F6CB-07DE-4FB4-B715-8734789AD9AC}" destId="{8D49673F-8ABB-456D-AA2E-EDA0B93AA5D8}" srcOrd="5" destOrd="0" parTransId="{3BCC7860-8BCF-4CB7-BF9F-39001137EA8F}" sibTransId="{EB2BDA20-1AD6-42F3-A1E6-DFF00177EC46}"/>
    <dgm:cxn modelId="{767573F1-3051-43B3-A9A6-0F5A0DE6BD71}" type="presOf" srcId="{7D27B93D-0E61-4B7E-8178-83FF70D3CB22}" destId="{509DD963-9A4D-4F0A-8EAF-55BFAE1A244A}" srcOrd="0" destOrd="0" presId="urn:microsoft.com/office/officeart/2005/8/layout/radial6"/>
    <dgm:cxn modelId="{24D582FC-7350-497F-AB96-C616BC53D39C}" type="presOf" srcId="{2EEA9B1F-2202-4796-AC94-B1C9CF5A553A}" destId="{28E5F21E-FE75-42C6-8AF9-60E21CF5AC07}" srcOrd="0" destOrd="0" presId="urn:microsoft.com/office/officeart/2005/8/layout/radial6"/>
    <dgm:cxn modelId="{21145E4D-2B09-4B01-A243-244FC6DAD413}" type="presParOf" srcId="{F3A7666A-D4E8-427B-B2B7-034DEEE7E6CA}" destId="{63F21B3D-9CA8-4611-AB50-A2CDD7BEB471}" srcOrd="0" destOrd="0" presId="urn:microsoft.com/office/officeart/2005/8/layout/radial6"/>
    <dgm:cxn modelId="{F2B7D468-D96E-4C63-AFB1-51B248510D85}" type="presParOf" srcId="{F3A7666A-D4E8-427B-B2B7-034DEEE7E6CA}" destId="{509DD963-9A4D-4F0A-8EAF-55BFAE1A244A}" srcOrd="1" destOrd="0" presId="urn:microsoft.com/office/officeart/2005/8/layout/radial6"/>
    <dgm:cxn modelId="{3A49A961-30D5-47BC-9776-C0DAAB64FC6D}" type="presParOf" srcId="{F3A7666A-D4E8-427B-B2B7-034DEEE7E6CA}" destId="{35BBAE89-9AE5-454C-9690-3E2DD49C67F0}" srcOrd="2" destOrd="0" presId="urn:microsoft.com/office/officeart/2005/8/layout/radial6"/>
    <dgm:cxn modelId="{FA9B9D72-F215-4AFF-980B-D2B48CEE79DB}" type="presParOf" srcId="{F3A7666A-D4E8-427B-B2B7-034DEEE7E6CA}" destId="{28E5F21E-FE75-42C6-8AF9-60E21CF5AC07}" srcOrd="3" destOrd="0" presId="urn:microsoft.com/office/officeart/2005/8/layout/radial6"/>
    <dgm:cxn modelId="{DA30D548-BC56-4D72-A16B-CC8E982D09B6}" type="presParOf" srcId="{F3A7666A-D4E8-427B-B2B7-034DEEE7E6CA}" destId="{7B289CE4-1163-406A-97BC-4A81845B841F}" srcOrd="4" destOrd="0" presId="urn:microsoft.com/office/officeart/2005/8/layout/radial6"/>
    <dgm:cxn modelId="{C3BD7882-46E3-40B5-8133-9081DABDCB42}" type="presParOf" srcId="{F3A7666A-D4E8-427B-B2B7-034DEEE7E6CA}" destId="{2F4FCFB1-2FF9-4453-A3B8-5D623BBBB630}" srcOrd="5" destOrd="0" presId="urn:microsoft.com/office/officeart/2005/8/layout/radial6"/>
    <dgm:cxn modelId="{8B3A3D6C-B651-453F-BB2E-51516D89AA7C}" type="presParOf" srcId="{F3A7666A-D4E8-427B-B2B7-034DEEE7E6CA}" destId="{C3CE20B0-4EFB-4E5D-89BA-F348924BD222}" srcOrd="6" destOrd="0" presId="urn:microsoft.com/office/officeart/2005/8/layout/radial6"/>
    <dgm:cxn modelId="{E9CC4773-7F4B-46F6-A07B-69C2CAE07DC9}" type="presParOf" srcId="{F3A7666A-D4E8-427B-B2B7-034DEEE7E6CA}" destId="{A500AF00-59B7-47B4-A7A4-9ACB3F663443}" srcOrd="7" destOrd="0" presId="urn:microsoft.com/office/officeart/2005/8/layout/radial6"/>
    <dgm:cxn modelId="{731CB89D-1431-446B-AB28-34EB0B61F732}" type="presParOf" srcId="{F3A7666A-D4E8-427B-B2B7-034DEEE7E6CA}" destId="{60EBA43A-B18B-4EA8-A4FA-8733F4A1EC7F}" srcOrd="8" destOrd="0" presId="urn:microsoft.com/office/officeart/2005/8/layout/radial6"/>
    <dgm:cxn modelId="{79A7C46F-A296-4B9F-A03E-034AB0E2E947}" type="presParOf" srcId="{F3A7666A-D4E8-427B-B2B7-034DEEE7E6CA}" destId="{B812133E-4C49-41D5-AAF9-6F4056477BB4}" srcOrd="9" destOrd="0" presId="urn:microsoft.com/office/officeart/2005/8/layout/radial6"/>
    <dgm:cxn modelId="{3B17348B-2339-4E99-8685-198566268E8F}" type="presParOf" srcId="{F3A7666A-D4E8-427B-B2B7-034DEEE7E6CA}" destId="{12E305A3-58A2-44DF-A560-1494DC584BA6}" srcOrd="10" destOrd="0" presId="urn:microsoft.com/office/officeart/2005/8/layout/radial6"/>
    <dgm:cxn modelId="{4F15A654-33A4-433D-84ED-C004382AC682}" type="presParOf" srcId="{F3A7666A-D4E8-427B-B2B7-034DEEE7E6CA}" destId="{A5F4E7F8-8237-47BF-AE8D-C5E3257A7381}" srcOrd="11" destOrd="0" presId="urn:microsoft.com/office/officeart/2005/8/layout/radial6"/>
    <dgm:cxn modelId="{1A3EC7E3-4F78-4FE2-8FCA-20B51555632A}" type="presParOf" srcId="{F3A7666A-D4E8-427B-B2B7-034DEEE7E6CA}" destId="{0F3D9392-C481-423B-92D4-CE22E7DA6F2B}" srcOrd="12" destOrd="0" presId="urn:microsoft.com/office/officeart/2005/8/layout/radial6"/>
    <dgm:cxn modelId="{BE2FD39B-6CA4-492A-9309-EDB67EC8115B}" type="presParOf" srcId="{F3A7666A-D4E8-427B-B2B7-034DEEE7E6CA}" destId="{B8E32AD4-7B58-4941-98EE-5EEFE8DA7024}" srcOrd="13" destOrd="0" presId="urn:microsoft.com/office/officeart/2005/8/layout/radial6"/>
    <dgm:cxn modelId="{A65257E1-D68C-47D8-A048-C7D1B9C0FB09}" type="presParOf" srcId="{F3A7666A-D4E8-427B-B2B7-034DEEE7E6CA}" destId="{3D67F1CF-77C7-47C6-8EDE-96D3889CA72C}" srcOrd="14" destOrd="0" presId="urn:microsoft.com/office/officeart/2005/8/layout/radial6"/>
    <dgm:cxn modelId="{4F3EC88E-AE64-43F1-B963-F85CDD94F7EE}" type="presParOf" srcId="{F3A7666A-D4E8-427B-B2B7-034DEEE7E6CA}" destId="{17F2E64A-539A-41D4-9D67-658B422012F7}" srcOrd="15" destOrd="0" presId="urn:microsoft.com/office/officeart/2005/8/layout/radial6"/>
    <dgm:cxn modelId="{9F6780F3-F4F4-47C6-AD49-1E713BF10C6B}" type="presParOf" srcId="{F3A7666A-D4E8-427B-B2B7-034DEEE7E6CA}" destId="{62B7057F-D8F9-427C-A03A-DE3385E7CD8B}" srcOrd="16" destOrd="0" presId="urn:microsoft.com/office/officeart/2005/8/layout/radial6"/>
    <dgm:cxn modelId="{E06A4E1D-928B-46E1-9008-231F7AB64883}" type="presParOf" srcId="{F3A7666A-D4E8-427B-B2B7-034DEEE7E6CA}" destId="{D58407AC-0A23-46C5-9400-DB3BBEBD45BE}" srcOrd="17" destOrd="0" presId="urn:microsoft.com/office/officeart/2005/8/layout/radial6"/>
    <dgm:cxn modelId="{31282ED0-EAEB-49D2-997E-EE55007500C4}" type="presParOf" srcId="{F3A7666A-D4E8-427B-B2B7-034DEEE7E6CA}" destId="{B5950B27-0BB7-4D23-9C6C-4CC130328A9E}"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07DD50A-DAD7-4C1B-8EEE-E649D63A7FE4}"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964C684-0ED0-40DC-B295-922DED2C5317}">
      <dgm:prSet/>
      <dgm:spPr/>
      <dgm:t>
        <a:bodyPr/>
        <a:lstStyle/>
        <a:p>
          <a:r>
            <a:rPr lang="en-US" dirty="0"/>
            <a:t>We can never know which of the patients we are seeing has experienced interpersonal and/or structural trauma. People who have been traumatized may avoid seeking healthcare services because of fear of retraumatization. Following a TIP model as a universal practice helps us to avoid unknowingly retraumatizing a patient. [1]</a:t>
          </a:r>
        </a:p>
      </dgm:t>
    </dgm:pt>
    <dgm:pt modelId="{0B6503C5-AE32-42E8-97C7-F89394EE6B18}" type="parTrans" cxnId="{074F9D2B-2A64-4547-BB9E-CF9546A8E97F}">
      <dgm:prSet/>
      <dgm:spPr/>
      <dgm:t>
        <a:bodyPr/>
        <a:lstStyle/>
        <a:p>
          <a:endParaRPr lang="en-US"/>
        </a:p>
      </dgm:t>
    </dgm:pt>
    <dgm:pt modelId="{66CB0771-746A-4B90-85DB-9D6CA727ABE9}" type="sibTrans" cxnId="{074F9D2B-2A64-4547-BB9E-CF9546A8E97F}">
      <dgm:prSet/>
      <dgm:spPr/>
      <dgm:t>
        <a:bodyPr/>
        <a:lstStyle/>
        <a:p>
          <a:endParaRPr lang="en-US"/>
        </a:p>
      </dgm:t>
    </dgm:pt>
    <dgm:pt modelId="{645124ED-7D51-4480-87E4-768553B47C2D}">
      <dgm:prSet/>
      <dgm:spPr/>
      <dgm:t>
        <a:bodyPr/>
        <a:lstStyle/>
        <a:p>
          <a:r>
            <a:rPr lang="en-US" dirty="0"/>
            <a:t>Remember, we do not need to know the exact nature of the trauma to care for the patient.  </a:t>
          </a:r>
        </a:p>
        <a:p>
          <a:r>
            <a:rPr lang="en-US" dirty="0"/>
            <a:t>Focusing on the reason for the visit and making plans to address other issues in the future, give us the opportunity to build trust. </a:t>
          </a:r>
        </a:p>
      </dgm:t>
    </dgm:pt>
    <dgm:pt modelId="{990922F4-2AB0-465D-8BDE-A4D39204CA34}" type="parTrans" cxnId="{07A465C5-28AC-4464-9ED9-2A3C713C3EE7}">
      <dgm:prSet/>
      <dgm:spPr/>
      <dgm:t>
        <a:bodyPr/>
        <a:lstStyle/>
        <a:p>
          <a:endParaRPr lang="en-US"/>
        </a:p>
      </dgm:t>
    </dgm:pt>
    <dgm:pt modelId="{DF95A47A-327A-4E92-B38E-502C597CD21B}" type="sibTrans" cxnId="{07A465C5-28AC-4464-9ED9-2A3C713C3EE7}">
      <dgm:prSet/>
      <dgm:spPr/>
      <dgm:t>
        <a:bodyPr/>
        <a:lstStyle/>
        <a:p>
          <a:endParaRPr lang="en-US"/>
        </a:p>
      </dgm:t>
    </dgm:pt>
    <dgm:pt modelId="{97323925-6769-4EF5-8C16-6AEB594DABDD}">
      <dgm:prSet/>
      <dgm:spPr/>
      <dgm:t>
        <a:bodyPr/>
        <a:lstStyle/>
        <a:p>
          <a:r>
            <a:rPr lang="en-US" dirty="0"/>
            <a:t>Using a TIP approach to language and physical exam helps establish a safe and trusting relationship.  Remember that sometimes the trauma was at the hands of the healthcare system. 	</a:t>
          </a:r>
        </a:p>
      </dgm:t>
    </dgm:pt>
    <dgm:pt modelId="{BF8FEFC1-3378-41E9-89E1-355BA27E7334}" type="parTrans" cxnId="{F71AD535-84DE-4C72-A3F6-6F46A4FCA1B4}">
      <dgm:prSet/>
      <dgm:spPr/>
      <dgm:t>
        <a:bodyPr/>
        <a:lstStyle/>
        <a:p>
          <a:endParaRPr lang="en-US"/>
        </a:p>
      </dgm:t>
    </dgm:pt>
    <dgm:pt modelId="{D9A73D32-EEE2-4B64-9D56-D64058B42EAD}" type="sibTrans" cxnId="{F71AD535-84DE-4C72-A3F6-6F46A4FCA1B4}">
      <dgm:prSet/>
      <dgm:spPr/>
      <dgm:t>
        <a:bodyPr/>
        <a:lstStyle/>
        <a:p>
          <a:endParaRPr lang="en-US"/>
        </a:p>
      </dgm:t>
    </dgm:pt>
    <dgm:pt modelId="{DAECBE58-CCC4-4591-8618-1FB8A4FEB45F}">
      <dgm:prSet/>
      <dgm:spPr/>
      <dgm:t>
        <a:bodyPr/>
        <a:lstStyle/>
        <a:p>
          <a:r>
            <a:rPr lang="en-US" dirty="0"/>
            <a:t>Many healthcare providers and trainees have experienced trauma in their personal lives and face direct and secondary traumatization or compassion fatigue on the job.  						</a:t>
          </a:r>
        </a:p>
      </dgm:t>
    </dgm:pt>
    <dgm:pt modelId="{2CA43220-F95E-4C98-AFE1-57E278EEDE70}" type="parTrans" cxnId="{078D2ECE-830A-4585-AC47-FC659E53F4AE}">
      <dgm:prSet/>
      <dgm:spPr/>
      <dgm:t>
        <a:bodyPr/>
        <a:lstStyle/>
        <a:p>
          <a:endParaRPr lang="en-US"/>
        </a:p>
      </dgm:t>
    </dgm:pt>
    <dgm:pt modelId="{48D2C6B3-A069-4918-8CCE-BC6320AF1238}" type="sibTrans" cxnId="{078D2ECE-830A-4585-AC47-FC659E53F4AE}">
      <dgm:prSet/>
      <dgm:spPr/>
      <dgm:t>
        <a:bodyPr/>
        <a:lstStyle/>
        <a:p>
          <a:endParaRPr lang="en-US"/>
        </a:p>
      </dgm:t>
    </dgm:pt>
    <dgm:pt modelId="{15459C66-5875-45E4-9F42-3FD08F5B4997}" type="pres">
      <dgm:prSet presAssocID="{907DD50A-DAD7-4C1B-8EEE-E649D63A7FE4}" presName="root" presStyleCnt="0">
        <dgm:presLayoutVars>
          <dgm:dir/>
          <dgm:resizeHandles val="exact"/>
        </dgm:presLayoutVars>
      </dgm:prSet>
      <dgm:spPr/>
    </dgm:pt>
    <dgm:pt modelId="{8B111171-E7DA-4CCE-B4A8-3CEB076E55D8}" type="pres">
      <dgm:prSet presAssocID="{9964C684-0ED0-40DC-B295-922DED2C5317}" presName="compNode" presStyleCnt="0"/>
      <dgm:spPr/>
    </dgm:pt>
    <dgm:pt modelId="{2C8BA1B2-2D26-4EB3-ADA6-F52E23D1D0FD}" type="pres">
      <dgm:prSet presAssocID="{9964C684-0ED0-40DC-B295-922DED2C5317}" presName="bgRect" presStyleLbl="bgShp" presStyleIdx="0" presStyleCnt="4"/>
      <dgm:spPr/>
    </dgm:pt>
    <dgm:pt modelId="{8CED6AD8-941E-4C59-B420-146B5C3E3E36}" type="pres">
      <dgm:prSet presAssocID="{9964C684-0ED0-40DC-B295-922DED2C531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4FA4C795-1CBB-4513-926E-731352E9C0B8}" type="pres">
      <dgm:prSet presAssocID="{9964C684-0ED0-40DC-B295-922DED2C5317}" presName="spaceRect" presStyleCnt="0"/>
      <dgm:spPr/>
    </dgm:pt>
    <dgm:pt modelId="{D1A5541D-5809-48E2-A8EE-25426F6EA7EA}" type="pres">
      <dgm:prSet presAssocID="{9964C684-0ED0-40DC-B295-922DED2C5317}" presName="parTx" presStyleLbl="revTx" presStyleIdx="0" presStyleCnt="4" custLinFactNeighborY="-8658">
        <dgm:presLayoutVars>
          <dgm:chMax val="0"/>
          <dgm:chPref val="0"/>
        </dgm:presLayoutVars>
      </dgm:prSet>
      <dgm:spPr/>
    </dgm:pt>
    <dgm:pt modelId="{24667059-F9DC-4144-9B37-0E2BE8659AE1}" type="pres">
      <dgm:prSet presAssocID="{66CB0771-746A-4B90-85DB-9D6CA727ABE9}" presName="sibTrans" presStyleCnt="0"/>
      <dgm:spPr/>
    </dgm:pt>
    <dgm:pt modelId="{EE10746F-D233-463F-BF82-00B79E7F3ED5}" type="pres">
      <dgm:prSet presAssocID="{645124ED-7D51-4480-87E4-768553B47C2D}" presName="compNode" presStyleCnt="0"/>
      <dgm:spPr/>
    </dgm:pt>
    <dgm:pt modelId="{A4983E5F-9E35-4244-BA6D-882D27F2678C}" type="pres">
      <dgm:prSet presAssocID="{645124ED-7D51-4480-87E4-768553B47C2D}" presName="bgRect" presStyleLbl="bgShp" presStyleIdx="1" presStyleCnt="4"/>
      <dgm:spPr/>
    </dgm:pt>
    <dgm:pt modelId="{0074F279-7DD7-4C7D-9545-E25EE726680D}" type="pres">
      <dgm:prSet presAssocID="{645124ED-7D51-4480-87E4-768553B47C2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st Aid Kit"/>
        </a:ext>
      </dgm:extLst>
    </dgm:pt>
    <dgm:pt modelId="{AC45DDF2-5899-4818-BB8F-458EE673FF85}" type="pres">
      <dgm:prSet presAssocID="{645124ED-7D51-4480-87E4-768553B47C2D}" presName="spaceRect" presStyleCnt="0"/>
      <dgm:spPr/>
    </dgm:pt>
    <dgm:pt modelId="{948A30E5-9919-4C7F-BD6F-AD01A7C28E8E}" type="pres">
      <dgm:prSet presAssocID="{645124ED-7D51-4480-87E4-768553B47C2D}" presName="parTx" presStyleLbl="revTx" presStyleIdx="1" presStyleCnt="4" custLinFactNeighborX="162" custLinFactNeighborY="-12413">
        <dgm:presLayoutVars>
          <dgm:chMax val="0"/>
          <dgm:chPref val="0"/>
        </dgm:presLayoutVars>
      </dgm:prSet>
      <dgm:spPr/>
    </dgm:pt>
    <dgm:pt modelId="{317BA83A-3B7D-4ED9-99A2-2D36B7C2D7DD}" type="pres">
      <dgm:prSet presAssocID="{DF95A47A-327A-4E92-B38E-502C597CD21B}" presName="sibTrans" presStyleCnt="0"/>
      <dgm:spPr/>
    </dgm:pt>
    <dgm:pt modelId="{8AF6738E-EA26-4A60-BE51-0F02F6B59A2D}" type="pres">
      <dgm:prSet presAssocID="{97323925-6769-4EF5-8C16-6AEB594DABDD}" presName="compNode" presStyleCnt="0"/>
      <dgm:spPr/>
    </dgm:pt>
    <dgm:pt modelId="{DAC7386F-24B5-49F4-A7E5-DD8AF8020E9C}" type="pres">
      <dgm:prSet presAssocID="{97323925-6769-4EF5-8C16-6AEB594DABDD}" presName="bgRect" presStyleLbl="bgShp" presStyleIdx="2" presStyleCnt="4"/>
      <dgm:spPr/>
    </dgm:pt>
    <dgm:pt modelId="{32F0E327-00FB-405A-AE25-6C2309A10BBD}" type="pres">
      <dgm:prSet presAssocID="{97323925-6769-4EF5-8C16-6AEB594DABD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siness Growth"/>
        </a:ext>
      </dgm:extLst>
    </dgm:pt>
    <dgm:pt modelId="{E13FA046-6E5E-4AB7-B774-BBFA4A8FF6E8}" type="pres">
      <dgm:prSet presAssocID="{97323925-6769-4EF5-8C16-6AEB594DABDD}" presName="spaceRect" presStyleCnt="0"/>
      <dgm:spPr/>
    </dgm:pt>
    <dgm:pt modelId="{D1654437-CE00-4E19-8094-46F3A8B0F18C}" type="pres">
      <dgm:prSet presAssocID="{97323925-6769-4EF5-8C16-6AEB594DABDD}" presName="parTx" presStyleLbl="revTx" presStyleIdx="2" presStyleCnt="4" custLinFactNeighborX="162" custLinFactNeighborY="-8533">
        <dgm:presLayoutVars>
          <dgm:chMax val="0"/>
          <dgm:chPref val="0"/>
        </dgm:presLayoutVars>
      </dgm:prSet>
      <dgm:spPr/>
    </dgm:pt>
    <dgm:pt modelId="{90FED99C-BA2E-44A2-A2A4-143E16FD8FAA}" type="pres">
      <dgm:prSet presAssocID="{D9A73D32-EEE2-4B64-9D56-D64058B42EAD}" presName="sibTrans" presStyleCnt="0"/>
      <dgm:spPr/>
    </dgm:pt>
    <dgm:pt modelId="{588B956A-B92E-404B-9202-F8B0ECCA8BA0}" type="pres">
      <dgm:prSet presAssocID="{DAECBE58-CCC4-4591-8618-1FB8A4FEB45F}" presName="compNode" presStyleCnt="0"/>
      <dgm:spPr/>
    </dgm:pt>
    <dgm:pt modelId="{0A788B24-3E50-438E-83AA-9C06BDD67871}" type="pres">
      <dgm:prSet presAssocID="{DAECBE58-CCC4-4591-8618-1FB8A4FEB45F}" presName="bgRect" presStyleLbl="bgShp" presStyleIdx="3" presStyleCnt="4"/>
      <dgm:spPr/>
    </dgm:pt>
    <dgm:pt modelId="{70D9D8BE-7614-4F56-B657-15A67C79166F}" type="pres">
      <dgm:prSet presAssocID="{DAECBE58-CCC4-4591-8618-1FB8A4FEB45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tor"/>
        </a:ext>
      </dgm:extLst>
    </dgm:pt>
    <dgm:pt modelId="{D779D279-4520-4A70-A2C1-2AB3611247F6}" type="pres">
      <dgm:prSet presAssocID="{DAECBE58-CCC4-4591-8618-1FB8A4FEB45F}" presName="spaceRect" presStyleCnt="0"/>
      <dgm:spPr/>
    </dgm:pt>
    <dgm:pt modelId="{5B846561-5177-4BD3-81B1-C6221B4A9B49}" type="pres">
      <dgm:prSet presAssocID="{DAECBE58-CCC4-4591-8618-1FB8A4FEB45F}" presName="parTx" presStyleLbl="revTx" presStyleIdx="3" presStyleCnt="4" custLinFactNeighborX="-1687" custLinFactNeighborY="18054">
        <dgm:presLayoutVars>
          <dgm:chMax val="0"/>
          <dgm:chPref val="0"/>
        </dgm:presLayoutVars>
      </dgm:prSet>
      <dgm:spPr/>
    </dgm:pt>
  </dgm:ptLst>
  <dgm:cxnLst>
    <dgm:cxn modelId="{DAEC2B28-3599-4977-B3C0-946D4B762D5E}" type="presOf" srcId="{907DD50A-DAD7-4C1B-8EEE-E649D63A7FE4}" destId="{15459C66-5875-45E4-9F42-3FD08F5B4997}" srcOrd="0" destOrd="0" presId="urn:microsoft.com/office/officeart/2018/2/layout/IconVerticalSolidList"/>
    <dgm:cxn modelId="{074F9D2B-2A64-4547-BB9E-CF9546A8E97F}" srcId="{907DD50A-DAD7-4C1B-8EEE-E649D63A7FE4}" destId="{9964C684-0ED0-40DC-B295-922DED2C5317}" srcOrd="0" destOrd="0" parTransId="{0B6503C5-AE32-42E8-97C7-F89394EE6B18}" sibTransId="{66CB0771-746A-4B90-85DB-9D6CA727ABE9}"/>
    <dgm:cxn modelId="{F71AD535-84DE-4C72-A3F6-6F46A4FCA1B4}" srcId="{907DD50A-DAD7-4C1B-8EEE-E649D63A7FE4}" destId="{97323925-6769-4EF5-8C16-6AEB594DABDD}" srcOrd="2" destOrd="0" parTransId="{BF8FEFC1-3378-41E9-89E1-355BA27E7334}" sibTransId="{D9A73D32-EEE2-4B64-9D56-D64058B42EAD}"/>
    <dgm:cxn modelId="{73DA3C48-F4F6-491C-AD0D-F91E6076E12C}" type="presOf" srcId="{97323925-6769-4EF5-8C16-6AEB594DABDD}" destId="{D1654437-CE00-4E19-8094-46F3A8B0F18C}" srcOrd="0" destOrd="0" presId="urn:microsoft.com/office/officeart/2018/2/layout/IconVerticalSolidList"/>
    <dgm:cxn modelId="{7C7909A7-F52F-4FF8-9716-C1973821656A}" type="presOf" srcId="{645124ED-7D51-4480-87E4-768553B47C2D}" destId="{948A30E5-9919-4C7F-BD6F-AD01A7C28E8E}" srcOrd="0" destOrd="0" presId="urn:microsoft.com/office/officeart/2018/2/layout/IconVerticalSolidList"/>
    <dgm:cxn modelId="{07A465C5-28AC-4464-9ED9-2A3C713C3EE7}" srcId="{907DD50A-DAD7-4C1B-8EEE-E649D63A7FE4}" destId="{645124ED-7D51-4480-87E4-768553B47C2D}" srcOrd="1" destOrd="0" parTransId="{990922F4-2AB0-465D-8BDE-A4D39204CA34}" sibTransId="{DF95A47A-327A-4E92-B38E-502C597CD21B}"/>
    <dgm:cxn modelId="{70D941C6-32C6-43A0-AAB1-84D0C58B8317}" type="presOf" srcId="{DAECBE58-CCC4-4591-8618-1FB8A4FEB45F}" destId="{5B846561-5177-4BD3-81B1-C6221B4A9B49}" srcOrd="0" destOrd="0" presId="urn:microsoft.com/office/officeart/2018/2/layout/IconVerticalSolidList"/>
    <dgm:cxn modelId="{078D2ECE-830A-4585-AC47-FC659E53F4AE}" srcId="{907DD50A-DAD7-4C1B-8EEE-E649D63A7FE4}" destId="{DAECBE58-CCC4-4591-8618-1FB8A4FEB45F}" srcOrd="3" destOrd="0" parTransId="{2CA43220-F95E-4C98-AFE1-57E278EEDE70}" sibTransId="{48D2C6B3-A069-4918-8CCE-BC6320AF1238}"/>
    <dgm:cxn modelId="{A8B0BBDE-0C78-4C98-9147-101DE7A58473}" type="presOf" srcId="{9964C684-0ED0-40DC-B295-922DED2C5317}" destId="{D1A5541D-5809-48E2-A8EE-25426F6EA7EA}" srcOrd="0" destOrd="0" presId="urn:microsoft.com/office/officeart/2018/2/layout/IconVerticalSolidList"/>
    <dgm:cxn modelId="{56042939-7909-4CA1-8A84-D313DC20DC7C}" type="presParOf" srcId="{15459C66-5875-45E4-9F42-3FD08F5B4997}" destId="{8B111171-E7DA-4CCE-B4A8-3CEB076E55D8}" srcOrd="0" destOrd="0" presId="urn:microsoft.com/office/officeart/2018/2/layout/IconVerticalSolidList"/>
    <dgm:cxn modelId="{6482CAA1-D365-43A2-951C-59E8D098B1B8}" type="presParOf" srcId="{8B111171-E7DA-4CCE-B4A8-3CEB076E55D8}" destId="{2C8BA1B2-2D26-4EB3-ADA6-F52E23D1D0FD}" srcOrd="0" destOrd="0" presId="urn:microsoft.com/office/officeart/2018/2/layout/IconVerticalSolidList"/>
    <dgm:cxn modelId="{805C6B5B-78AF-4AEB-B93C-13F45D6E1BC4}" type="presParOf" srcId="{8B111171-E7DA-4CCE-B4A8-3CEB076E55D8}" destId="{8CED6AD8-941E-4C59-B420-146B5C3E3E36}" srcOrd="1" destOrd="0" presId="urn:microsoft.com/office/officeart/2018/2/layout/IconVerticalSolidList"/>
    <dgm:cxn modelId="{FC5EEFF8-4B4F-4EF9-A27F-F4B8A5A5BF48}" type="presParOf" srcId="{8B111171-E7DA-4CCE-B4A8-3CEB076E55D8}" destId="{4FA4C795-1CBB-4513-926E-731352E9C0B8}" srcOrd="2" destOrd="0" presId="urn:microsoft.com/office/officeart/2018/2/layout/IconVerticalSolidList"/>
    <dgm:cxn modelId="{48654B62-A3BC-44A5-A197-872349E2B0CD}" type="presParOf" srcId="{8B111171-E7DA-4CCE-B4A8-3CEB076E55D8}" destId="{D1A5541D-5809-48E2-A8EE-25426F6EA7EA}" srcOrd="3" destOrd="0" presId="urn:microsoft.com/office/officeart/2018/2/layout/IconVerticalSolidList"/>
    <dgm:cxn modelId="{D9E3B70A-B574-402C-AFC8-25ED3BD39E52}" type="presParOf" srcId="{15459C66-5875-45E4-9F42-3FD08F5B4997}" destId="{24667059-F9DC-4144-9B37-0E2BE8659AE1}" srcOrd="1" destOrd="0" presId="urn:microsoft.com/office/officeart/2018/2/layout/IconVerticalSolidList"/>
    <dgm:cxn modelId="{9DC4D52E-1712-4D41-9499-70C68022C1FE}" type="presParOf" srcId="{15459C66-5875-45E4-9F42-3FD08F5B4997}" destId="{EE10746F-D233-463F-BF82-00B79E7F3ED5}" srcOrd="2" destOrd="0" presId="urn:microsoft.com/office/officeart/2018/2/layout/IconVerticalSolidList"/>
    <dgm:cxn modelId="{159BCF10-2E4C-41B3-A7BE-3F04784EFCF5}" type="presParOf" srcId="{EE10746F-D233-463F-BF82-00B79E7F3ED5}" destId="{A4983E5F-9E35-4244-BA6D-882D27F2678C}" srcOrd="0" destOrd="0" presId="urn:microsoft.com/office/officeart/2018/2/layout/IconVerticalSolidList"/>
    <dgm:cxn modelId="{07735221-B8DE-4577-B39F-0D82F037E4B4}" type="presParOf" srcId="{EE10746F-D233-463F-BF82-00B79E7F3ED5}" destId="{0074F279-7DD7-4C7D-9545-E25EE726680D}" srcOrd="1" destOrd="0" presId="urn:microsoft.com/office/officeart/2018/2/layout/IconVerticalSolidList"/>
    <dgm:cxn modelId="{F4D191B9-8A68-416A-A5D3-BC5EC8D2DA18}" type="presParOf" srcId="{EE10746F-D233-463F-BF82-00B79E7F3ED5}" destId="{AC45DDF2-5899-4818-BB8F-458EE673FF85}" srcOrd="2" destOrd="0" presId="urn:microsoft.com/office/officeart/2018/2/layout/IconVerticalSolidList"/>
    <dgm:cxn modelId="{FD6097D7-3CCE-44D7-BA69-C2145742E17F}" type="presParOf" srcId="{EE10746F-D233-463F-BF82-00B79E7F3ED5}" destId="{948A30E5-9919-4C7F-BD6F-AD01A7C28E8E}" srcOrd="3" destOrd="0" presId="urn:microsoft.com/office/officeart/2018/2/layout/IconVerticalSolidList"/>
    <dgm:cxn modelId="{93A0949E-E999-4D66-8268-D5BD1EA09CDC}" type="presParOf" srcId="{15459C66-5875-45E4-9F42-3FD08F5B4997}" destId="{317BA83A-3B7D-4ED9-99A2-2D36B7C2D7DD}" srcOrd="3" destOrd="0" presId="urn:microsoft.com/office/officeart/2018/2/layout/IconVerticalSolidList"/>
    <dgm:cxn modelId="{F0A3D3BF-32F3-4890-A6E0-8E45DC87326A}" type="presParOf" srcId="{15459C66-5875-45E4-9F42-3FD08F5B4997}" destId="{8AF6738E-EA26-4A60-BE51-0F02F6B59A2D}" srcOrd="4" destOrd="0" presId="urn:microsoft.com/office/officeart/2018/2/layout/IconVerticalSolidList"/>
    <dgm:cxn modelId="{AACDBFDF-B24C-40B3-AD7B-16D0112ADA62}" type="presParOf" srcId="{8AF6738E-EA26-4A60-BE51-0F02F6B59A2D}" destId="{DAC7386F-24B5-49F4-A7E5-DD8AF8020E9C}" srcOrd="0" destOrd="0" presId="urn:microsoft.com/office/officeart/2018/2/layout/IconVerticalSolidList"/>
    <dgm:cxn modelId="{24B84168-818C-4DE5-AB82-A424AEF1F2A0}" type="presParOf" srcId="{8AF6738E-EA26-4A60-BE51-0F02F6B59A2D}" destId="{32F0E327-00FB-405A-AE25-6C2309A10BBD}" srcOrd="1" destOrd="0" presId="urn:microsoft.com/office/officeart/2018/2/layout/IconVerticalSolidList"/>
    <dgm:cxn modelId="{91C2AADF-EC40-4BF1-99E4-D9C98C7EA535}" type="presParOf" srcId="{8AF6738E-EA26-4A60-BE51-0F02F6B59A2D}" destId="{E13FA046-6E5E-4AB7-B774-BBFA4A8FF6E8}" srcOrd="2" destOrd="0" presId="urn:microsoft.com/office/officeart/2018/2/layout/IconVerticalSolidList"/>
    <dgm:cxn modelId="{E76E3748-847F-4F1C-87C3-B9BC3D2E4484}" type="presParOf" srcId="{8AF6738E-EA26-4A60-BE51-0F02F6B59A2D}" destId="{D1654437-CE00-4E19-8094-46F3A8B0F18C}" srcOrd="3" destOrd="0" presId="urn:microsoft.com/office/officeart/2018/2/layout/IconVerticalSolidList"/>
    <dgm:cxn modelId="{A7918C49-8392-4EDC-A6CE-143927F81CCE}" type="presParOf" srcId="{15459C66-5875-45E4-9F42-3FD08F5B4997}" destId="{90FED99C-BA2E-44A2-A2A4-143E16FD8FAA}" srcOrd="5" destOrd="0" presId="urn:microsoft.com/office/officeart/2018/2/layout/IconVerticalSolidList"/>
    <dgm:cxn modelId="{8C1AE007-75BB-4809-B19E-F30FEE738274}" type="presParOf" srcId="{15459C66-5875-45E4-9F42-3FD08F5B4997}" destId="{588B956A-B92E-404B-9202-F8B0ECCA8BA0}" srcOrd="6" destOrd="0" presId="urn:microsoft.com/office/officeart/2018/2/layout/IconVerticalSolidList"/>
    <dgm:cxn modelId="{AF5353D4-0A23-4862-8EA9-0D40FBB051EF}" type="presParOf" srcId="{588B956A-B92E-404B-9202-F8B0ECCA8BA0}" destId="{0A788B24-3E50-438E-83AA-9C06BDD67871}" srcOrd="0" destOrd="0" presId="urn:microsoft.com/office/officeart/2018/2/layout/IconVerticalSolidList"/>
    <dgm:cxn modelId="{A29E1435-3387-4049-9855-EA8A9F753D23}" type="presParOf" srcId="{588B956A-B92E-404B-9202-F8B0ECCA8BA0}" destId="{70D9D8BE-7614-4F56-B657-15A67C79166F}" srcOrd="1" destOrd="0" presId="urn:microsoft.com/office/officeart/2018/2/layout/IconVerticalSolidList"/>
    <dgm:cxn modelId="{3F7B8E5E-0363-45E1-9382-7846DB7D0F6B}" type="presParOf" srcId="{588B956A-B92E-404B-9202-F8B0ECCA8BA0}" destId="{D779D279-4520-4A70-A2C1-2AB3611247F6}" srcOrd="2" destOrd="0" presId="urn:microsoft.com/office/officeart/2018/2/layout/IconVerticalSolidList"/>
    <dgm:cxn modelId="{FFFD6512-4E0D-46DD-B35B-7C47C52AF163}" type="presParOf" srcId="{588B956A-B92E-404B-9202-F8B0ECCA8BA0}" destId="{5B846561-5177-4BD3-81B1-C6221B4A9B4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7DB1764-E5F8-4B22-9686-7C86985E419F}"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D6EC93AA-9968-45CC-8670-634E4288FA99}">
      <dgm:prSet/>
      <dgm:spPr/>
      <dgm:t>
        <a:bodyPr/>
        <a:lstStyle/>
        <a:p>
          <a:r>
            <a:rPr lang="en-US" b="0" i="0" baseline="0" dirty="0"/>
            <a:t>Pre-visit</a:t>
          </a:r>
          <a:endParaRPr lang="en-US" dirty="0"/>
        </a:p>
      </dgm:t>
    </dgm:pt>
    <dgm:pt modelId="{C007B126-E17F-44D3-868E-D61A238C2022}" type="parTrans" cxnId="{F16C60FA-2FA7-4EF8-877A-2DE55514C213}">
      <dgm:prSet/>
      <dgm:spPr/>
      <dgm:t>
        <a:bodyPr/>
        <a:lstStyle/>
        <a:p>
          <a:endParaRPr lang="en-US"/>
        </a:p>
      </dgm:t>
    </dgm:pt>
    <dgm:pt modelId="{11ACBC0C-5875-4FB1-99B1-63D2F7B23443}" type="sibTrans" cxnId="{F16C60FA-2FA7-4EF8-877A-2DE55514C213}">
      <dgm:prSet/>
      <dgm:spPr/>
      <dgm:t>
        <a:bodyPr/>
        <a:lstStyle/>
        <a:p>
          <a:endParaRPr lang="en-US"/>
        </a:p>
      </dgm:t>
    </dgm:pt>
    <dgm:pt modelId="{93386A3D-34B4-4CCF-A6E7-82700B862B17}">
      <dgm:prSet/>
      <dgm:spPr/>
      <dgm:t>
        <a:bodyPr/>
        <a:lstStyle/>
        <a:p>
          <a:r>
            <a:rPr lang="en-US" b="0" i="0" baseline="0" dirty="0"/>
            <a:t>History</a:t>
          </a:r>
          <a:endParaRPr lang="en-US" dirty="0"/>
        </a:p>
      </dgm:t>
    </dgm:pt>
    <dgm:pt modelId="{AB9D92C5-6951-488C-8456-B92B357C997D}" type="parTrans" cxnId="{B76E413D-02EA-473A-94C4-3FAB7E879937}">
      <dgm:prSet/>
      <dgm:spPr/>
      <dgm:t>
        <a:bodyPr/>
        <a:lstStyle/>
        <a:p>
          <a:endParaRPr lang="en-US"/>
        </a:p>
      </dgm:t>
    </dgm:pt>
    <dgm:pt modelId="{6765B698-91D5-46D2-ADE3-735F46529E2A}" type="sibTrans" cxnId="{B76E413D-02EA-473A-94C4-3FAB7E879937}">
      <dgm:prSet/>
      <dgm:spPr/>
      <dgm:t>
        <a:bodyPr/>
        <a:lstStyle/>
        <a:p>
          <a:endParaRPr lang="en-US"/>
        </a:p>
      </dgm:t>
    </dgm:pt>
    <dgm:pt modelId="{7FD09962-9838-4D8C-AFC7-E478CAC68D69}">
      <dgm:prSet/>
      <dgm:spPr/>
      <dgm:t>
        <a:bodyPr/>
        <a:lstStyle/>
        <a:p>
          <a:r>
            <a:rPr lang="en-US" b="0" i="0" baseline="0" dirty="0"/>
            <a:t>Physical exam</a:t>
          </a:r>
          <a:endParaRPr lang="en-US" dirty="0"/>
        </a:p>
      </dgm:t>
    </dgm:pt>
    <dgm:pt modelId="{AEC5ACCB-E18C-4886-AFB2-3F027B501D65}" type="parTrans" cxnId="{3698082B-B1D2-4F2F-B59B-3F5CBBA519CF}">
      <dgm:prSet/>
      <dgm:spPr/>
      <dgm:t>
        <a:bodyPr/>
        <a:lstStyle/>
        <a:p>
          <a:endParaRPr lang="en-US"/>
        </a:p>
      </dgm:t>
    </dgm:pt>
    <dgm:pt modelId="{614741E7-C68B-45A0-9BC5-9EEB51E3A7BD}" type="sibTrans" cxnId="{3698082B-B1D2-4F2F-B59B-3F5CBBA519CF}">
      <dgm:prSet/>
      <dgm:spPr/>
      <dgm:t>
        <a:bodyPr/>
        <a:lstStyle/>
        <a:p>
          <a:endParaRPr lang="en-US"/>
        </a:p>
      </dgm:t>
    </dgm:pt>
    <dgm:pt modelId="{309F107B-5E7D-48B5-8241-0D32002A339D}">
      <dgm:prSet/>
      <dgm:spPr/>
      <dgm:t>
        <a:bodyPr/>
        <a:lstStyle/>
        <a:p>
          <a:r>
            <a:rPr lang="en-US" b="0" i="0" baseline="0" dirty="0"/>
            <a:t>Post visit</a:t>
          </a:r>
          <a:endParaRPr lang="en-US" dirty="0"/>
        </a:p>
      </dgm:t>
    </dgm:pt>
    <dgm:pt modelId="{69362494-3AE6-4E79-87A0-24ACC94A6C30}" type="parTrans" cxnId="{0421F751-5E2F-4811-896F-79EFAD2A72DB}">
      <dgm:prSet/>
      <dgm:spPr/>
      <dgm:t>
        <a:bodyPr/>
        <a:lstStyle/>
        <a:p>
          <a:endParaRPr lang="en-US"/>
        </a:p>
      </dgm:t>
    </dgm:pt>
    <dgm:pt modelId="{988948A2-7021-4EC2-BA9B-EA37BC84F8CD}" type="sibTrans" cxnId="{0421F751-5E2F-4811-896F-79EFAD2A72DB}">
      <dgm:prSet/>
      <dgm:spPr/>
      <dgm:t>
        <a:bodyPr/>
        <a:lstStyle/>
        <a:p>
          <a:endParaRPr lang="en-US"/>
        </a:p>
      </dgm:t>
    </dgm:pt>
    <dgm:pt modelId="{61F06521-4DC6-4322-AC46-367AEA1A0C88}" type="pres">
      <dgm:prSet presAssocID="{37DB1764-E5F8-4B22-9686-7C86985E419F}" presName="root" presStyleCnt="0">
        <dgm:presLayoutVars>
          <dgm:dir/>
          <dgm:resizeHandles val="exact"/>
        </dgm:presLayoutVars>
      </dgm:prSet>
      <dgm:spPr/>
    </dgm:pt>
    <dgm:pt modelId="{40FE5D53-026F-48F8-9155-004B280F3151}" type="pres">
      <dgm:prSet presAssocID="{D6EC93AA-9968-45CC-8670-634E4288FA99}" presName="compNode" presStyleCnt="0"/>
      <dgm:spPr/>
    </dgm:pt>
    <dgm:pt modelId="{5FCDB5C5-AA10-4B0A-9072-953218810A72}" type="pres">
      <dgm:prSet presAssocID="{D6EC93AA-9968-45CC-8670-634E4288FA9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d Badge"/>
        </a:ext>
      </dgm:extLst>
    </dgm:pt>
    <dgm:pt modelId="{47CBB789-1CCC-44AD-A122-C936D0F0DD03}" type="pres">
      <dgm:prSet presAssocID="{D6EC93AA-9968-45CC-8670-634E4288FA99}" presName="spaceRect" presStyleCnt="0"/>
      <dgm:spPr/>
    </dgm:pt>
    <dgm:pt modelId="{A4E8AF6A-CE0E-49C8-9214-634C8208E168}" type="pres">
      <dgm:prSet presAssocID="{D6EC93AA-9968-45CC-8670-634E4288FA99}" presName="textRect" presStyleLbl="revTx" presStyleIdx="0" presStyleCnt="4">
        <dgm:presLayoutVars>
          <dgm:chMax val="1"/>
          <dgm:chPref val="1"/>
        </dgm:presLayoutVars>
      </dgm:prSet>
      <dgm:spPr/>
    </dgm:pt>
    <dgm:pt modelId="{1C3BBE33-F8F7-4184-B711-46631C90DF72}" type="pres">
      <dgm:prSet presAssocID="{11ACBC0C-5875-4FB1-99B1-63D2F7B23443}" presName="sibTrans" presStyleCnt="0"/>
      <dgm:spPr/>
    </dgm:pt>
    <dgm:pt modelId="{5FBC59AC-932E-40F0-9EE4-98A267839C28}" type="pres">
      <dgm:prSet presAssocID="{93386A3D-34B4-4CCF-A6E7-82700B862B17}" presName="compNode" presStyleCnt="0"/>
      <dgm:spPr/>
    </dgm:pt>
    <dgm:pt modelId="{6A0779FD-22B3-4B95-B63A-C53A79CA53AD}" type="pres">
      <dgm:prSet presAssocID="{93386A3D-34B4-4CCF-A6E7-82700B862B1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story"/>
        </a:ext>
      </dgm:extLst>
    </dgm:pt>
    <dgm:pt modelId="{015AF8AE-32D9-4C21-AF82-B055178D7360}" type="pres">
      <dgm:prSet presAssocID="{93386A3D-34B4-4CCF-A6E7-82700B862B17}" presName="spaceRect" presStyleCnt="0"/>
      <dgm:spPr/>
    </dgm:pt>
    <dgm:pt modelId="{497D47E3-8805-4182-9E37-405811ACA247}" type="pres">
      <dgm:prSet presAssocID="{93386A3D-34B4-4CCF-A6E7-82700B862B17}" presName="textRect" presStyleLbl="revTx" presStyleIdx="1" presStyleCnt="4">
        <dgm:presLayoutVars>
          <dgm:chMax val="1"/>
          <dgm:chPref val="1"/>
        </dgm:presLayoutVars>
      </dgm:prSet>
      <dgm:spPr/>
    </dgm:pt>
    <dgm:pt modelId="{45DAE813-8857-455D-A972-AE941F181C05}" type="pres">
      <dgm:prSet presAssocID="{6765B698-91D5-46D2-ADE3-735F46529E2A}" presName="sibTrans" presStyleCnt="0"/>
      <dgm:spPr/>
    </dgm:pt>
    <dgm:pt modelId="{8304A775-5C02-4686-83F7-1E3926E5BB52}" type="pres">
      <dgm:prSet presAssocID="{7FD09962-9838-4D8C-AFC7-E478CAC68D69}" presName="compNode" presStyleCnt="0"/>
      <dgm:spPr/>
    </dgm:pt>
    <dgm:pt modelId="{B83A6BAF-A0FC-43B1-A9B6-CAD74E550DBE}" type="pres">
      <dgm:prSet presAssocID="{7FD09962-9838-4D8C-AFC7-E478CAC68D6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ctionary Remove"/>
        </a:ext>
      </dgm:extLst>
    </dgm:pt>
    <dgm:pt modelId="{64457084-AFC5-4ECD-B4DA-AC1A1C7161D8}" type="pres">
      <dgm:prSet presAssocID="{7FD09962-9838-4D8C-AFC7-E478CAC68D69}" presName="spaceRect" presStyleCnt="0"/>
      <dgm:spPr/>
    </dgm:pt>
    <dgm:pt modelId="{369164EA-33C9-4B1A-A5C6-757EECB16D0B}" type="pres">
      <dgm:prSet presAssocID="{7FD09962-9838-4D8C-AFC7-E478CAC68D69}" presName="textRect" presStyleLbl="revTx" presStyleIdx="2" presStyleCnt="4">
        <dgm:presLayoutVars>
          <dgm:chMax val="1"/>
          <dgm:chPref val="1"/>
        </dgm:presLayoutVars>
      </dgm:prSet>
      <dgm:spPr/>
    </dgm:pt>
    <dgm:pt modelId="{72268DED-6C41-490D-A20E-6A977B463A97}" type="pres">
      <dgm:prSet presAssocID="{614741E7-C68B-45A0-9BC5-9EEB51E3A7BD}" presName="sibTrans" presStyleCnt="0"/>
      <dgm:spPr/>
    </dgm:pt>
    <dgm:pt modelId="{1AE89154-DE30-4174-8744-96F0D59377A8}" type="pres">
      <dgm:prSet presAssocID="{309F107B-5E7D-48B5-8241-0D32002A339D}" presName="compNode" presStyleCnt="0"/>
      <dgm:spPr/>
    </dgm:pt>
    <dgm:pt modelId="{5A87F8C1-5B31-44AF-8C9F-B64B103A1051}" type="pres">
      <dgm:prSet presAssocID="{309F107B-5E7D-48B5-8241-0D32002A339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log"/>
        </a:ext>
      </dgm:extLst>
    </dgm:pt>
    <dgm:pt modelId="{F758E929-D522-42C0-9236-3D3FCE9067FC}" type="pres">
      <dgm:prSet presAssocID="{309F107B-5E7D-48B5-8241-0D32002A339D}" presName="spaceRect" presStyleCnt="0"/>
      <dgm:spPr/>
    </dgm:pt>
    <dgm:pt modelId="{709629F8-29B1-473E-AC96-F45093D44A28}" type="pres">
      <dgm:prSet presAssocID="{309F107B-5E7D-48B5-8241-0D32002A339D}" presName="textRect" presStyleLbl="revTx" presStyleIdx="3" presStyleCnt="4">
        <dgm:presLayoutVars>
          <dgm:chMax val="1"/>
          <dgm:chPref val="1"/>
        </dgm:presLayoutVars>
      </dgm:prSet>
      <dgm:spPr/>
    </dgm:pt>
  </dgm:ptLst>
  <dgm:cxnLst>
    <dgm:cxn modelId="{3698082B-B1D2-4F2F-B59B-3F5CBBA519CF}" srcId="{37DB1764-E5F8-4B22-9686-7C86985E419F}" destId="{7FD09962-9838-4D8C-AFC7-E478CAC68D69}" srcOrd="2" destOrd="0" parTransId="{AEC5ACCB-E18C-4886-AFB2-3F027B501D65}" sibTransId="{614741E7-C68B-45A0-9BC5-9EEB51E3A7BD}"/>
    <dgm:cxn modelId="{790E992C-A463-44BD-8806-EC4F54CBB3CD}" type="presOf" srcId="{37DB1764-E5F8-4B22-9686-7C86985E419F}" destId="{61F06521-4DC6-4322-AC46-367AEA1A0C88}" srcOrd="0" destOrd="0" presId="urn:microsoft.com/office/officeart/2018/2/layout/IconLabelList"/>
    <dgm:cxn modelId="{B76E413D-02EA-473A-94C4-3FAB7E879937}" srcId="{37DB1764-E5F8-4B22-9686-7C86985E419F}" destId="{93386A3D-34B4-4CCF-A6E7-82700B862B17}" srcOrd="1" destOrd="0" parTransId="{AB9D92C5-6951-488C-8456-B92B357C997D}" sibTransId="{6765B698-91D5-46D2-ADE3-735F46529E2A}"/>
    <dgm:cxn modelId="{F797D34F-8298-4200-BC90-75423E7D07EC}" type="presOf" srcId="{D6EC93AA-9968-45CC-8670-634E4288FA99}" destId="{A4E8AF6A-CE0E-49C8-9214-634C8208E168}" srcOrd="0" destOrd="0" presId="urn:microsoft.com/office/officeart/2018/2/layout/IconLabelList"/>
    <dgm:cxn modelId="{0421F751-5E2F-4811-896F-79EFAD2A72DB}" srcId="{37DB1764-E5F8-4B22-9686-7C86985E419F}" destId="{309F107B-5E7D-48B5-8241-0D32002A339D}" srcOrd="3" destOrd="0" parTransId="{69362494-3AE6-4E79-87A0-24ACC94A6C30}" sibTransId="{988948A2-7021-4EC2-BA9B-EA37BC84F8CD}"/>
    <dgm:cxn modelId="{D4E1DD56-39BE-4A23-8FBB-ABEA4C1D1EEA}" type="presOf" srcId="{93386A3D-34B4-4CCF-A6E7-82700B862B17}" destId="{497D47E3-8805-4182-9E37-405811ACA247}" srcOrd="0" destOrd="0" presId="urn:microsoft.com/office/officeart/2018/2/layout/IconLabelList"/>
    <dgm:cxn modelId="{44B42C7B-9D8E-435E-811F-DA27B70CF59D}" type="presOf" srcId="{7FD09962-9838-4D8C-AFC7-E478CAC68D69}" destId="{369164EA-33C9-4B1A-A5C6-757EECB16D0B}" srcOrd="0" destOrd="0" presId="urn:microsoft.com/office/officeart/2018/2/layout/IconLabelList"/>
    <dgm:cxn modelId="{007CD9D5-F03B-4C2A-89C6-A005348231B9}" type="presOf" srcId="{309F107B-5E7D-48B5-8241-0D32002A339D}" destId="{709629F8-29B1-473E-AC96-F45093D44A28}" srcOrd="0" destOrd="0" presId="urn:microsoft.com/office/officeart/2018/2/layout/IconLabelList"/>
    <dgm:cxn modelId="{F16C60FA-2FA7-4EF8-877A-2DE55514C213}" srcId="{37DB1764-E5F8-4B22-9686-7C86985E419F}" destId="{D6EC93AA-9968-45CC-8670-634E4288FA99}" srcOrd="0" destOrd="0" parTransId="{C007B126-E17F-44D3-868E-D61A238C2022}" sibTransId="{11ACBC0C-5875-4FB1-99B1-63D2F7B23443}"/>
    <dgm:cxn modelId="{450D61F2-0DF3-4C4C-AE24-E0BDD022732C}" type="presParOf" srcId="{61F06521-4DC6-4322-AC46-367AEA1A0C88}" destId="{40FE5D53-026F-48F8-9155-004B280F3151}" srcOrd="0" destOrd="0" presId="urn:microsoft.com/office/officeart/2018/2/layout/IconLabelList"/>
    <dgm:cxn modelId="{19827864-7FF7-4840-8BE1-D0CF84DDF340}" type="presParOf" srcId="{40FE5D53-026F-48F8-9155-004B280F3151}" destId="{5FCDB5C5-AA10-4B0A-9072-953218810A72}" srcOrd="0" destOrd="0" presId="urn:microsoft.com/office/officeart/2018/2/layout/IconLabelList"/>
    <dgm:cxn modelId="{2892B228-0053-446C-BC2C-86BD6D438FC2}" type="presParOf" srcId="{40FE5D53-026F-48F8-9155-004B280F3151}" destId="{47CBB789-1CCC-44AD-A122-C936D0F0DD03}" srcOrd="1" destOrd="0" presId="urn:microsoft.com/office/officeart/2018/2/layout/IconLabelList"/>
    <dgm:cxn modelId="{28C97D4B-4871-44C0-96E5-BA430BCD29E5}" type="presParOf" srcId="{40FE5D53-026F-48F8-9155-004B280F3151}" destId="{A4E8AF6A-CE0E-49C8-9214-634C8208E168}" srcOrd="2" destOrd="0" presId="urn:microsoft.com/office/officeart/2018/2/layout/IconLabelList"/>
    <dgm:cxn modelId="{9EFDF2D4-B987-4421-9696-B836E60F87D8}" type="presParOf" srcId="{61F06521-4DC6-4322-AC46-367AEA1A0C88}" destId="{1C3BBE33-F8F7-4184-B711-46631C90DF72}" srcOrd="1" destOrd="0" presId="urn:microsoft.com/office/officeart/2018/2/layout/IconLabelList"/>
    <dgm:cxn modelId="{8A759FF3-DCF3-450D-AB3C-109C11DA495E}" type="presParOf" srcId="{61F06521-4DC6-4322-AC46-367AEA1A0C88}" destId="{5FBC59AC-932E-40F0-9EE4-98A267839C28}" srcOrd="2" destOrd="0" presId="urn:microsoft.com/office/officeart/2018/2/layout/IconLabelList"/>
    <dgm:cxn modelId="{C69D010D-B93E-43AB-9F23-7E3EFA6BC0AA}" type="presParOf" srcId="{5FBC59AC-932E-40F0-9EE4-98A267839C28}" destId="{6A0779FD-22B3-4B95-B63A-C53A79CA53AD}" srcOrd="0" destOrd="0" presId="urn:microsoft.com/office/officeart/2018/2/layout/IconLabelList"/>
    <dgm:cxn modelId="{E68E574A-BF40-457D-B050-8C1F4746642D}" type="presParOf" srcId="{5FBC59AC-932E-40F0-9EE4-98A267839C28}" destId="{015AF8AE-32D9-4C21-AF82-B055178D7360}" srcOrd="1" destOrd="0" presId="urn:microsoft.com/office/officeart/2018/2/layout/IconLabelList"/>
    <dgm:cxn modelId="{E86365D9-E0BB-4FF0-8626-FFA69C055885}" type="presParOf" srcId="{5FBC59AC-932E-40F0-9EE4-98A267839C28}" destId="{497D47E3-8805-4182-9E37-405811ACA247}" srcOrd="2" destOrd="0" presId="urn:microsoft.com/office/officeart/2018/2/layout/IconLabelList"/>
    <dgm:cxn modelId="{5821EDE8-352F-4AD1-B3DD-1D227C62991D}" type="presParOf" srcId="{61F06521-4DC6-4322-AC46-367AEA1A0C88}" destId="{45DAE813-8857-455D-A972-AE941F181C05}" srcOrd="3" destOrd="0" presId="urn:microsoft.com/office/officeart/2018/2/layout/IconLabelList"/>
    <dgm:cxn modelId="{DAC91F6C-D4FF-4C65-8727-E0EB136FCE5A}" type="presParOf" srcId="{61F06521-4DC6-4322-AC46-367AEA1A0C88}" destId="{8304A775-5C02-4686-83F7-1E3926E5BB52}" srcOrd="4" destOrd="0" presId="urn:microsoft.com/office/officeart/2018/2/layout/IconLabelList"/>
    <dgm:cxn modelId="{AE62DDC8-97CF-4A81-BD13-AB38ACDAE7C7}" type="presParOf" srcId="{8304A775-5C02-4686-83F7-1E3926E5BB52}" destId="{B83A6BAF-A0FC-43B1-A9B6-CAD74E550DBE}" srcOrd="0" destOrd="0" presId="urn:microsoft.com/office/officeart/2018/2/layout/IconLabelList"/>
    <dgm:cxn modelId="{F2731D03-BE4A-496A-8D60-8BB11AD5FA98}" type="presParOf" srcId="{8304A775-5C02-4686-83F7-1E3926E5BB52}" destId="{64457084-AFC5-4ECD-B4DA-AC1A1C7161D8}" srcOrd="1" destOrd="0" presId="urn:microsoft.com/office/officeart/2018/2/layout/IconLabelList"/>
    <dgm:cxn modelId="{56A2B394-2183-4A27-8245-9E2E92929BCC}" type="presParOf" srcId="{8304A775-5C02-4686-83F7-1E3926E5BB52}" destId="{369164EA-33C9-4B1A-A5C6-757EECB16D0B}" srcOrd="2" destOrd="0" presId="urn:microsoft.com/office/officeart/2018/2/layout/IconLabelList"/>
    <dgm:cxn modelId="{057A029B-67E0-4F1D-AA13-40A57301322D}" type="presParOf" srcId="{61F06521-4DC6-4322-AC46-367AEA1A0C88}" destId="{72268DED-6C41-490D-A20E-6A977B463A97}" srcOrd="5" destOrd="0" presId="urn:microsoft.com/office/officeart/2018/2/layout/IconLabelList"/>
    <dgm:cxn modelId="{30E09A6B-67AD-48F4-9714-250EA62A695A}" type="presParOf" srcId="{61F06521-4DC6-4322-AC46-367AEA1A0C88}" destId="{1AE89154-DE30-4174-8744-96F0D59377A8}" srcOrd="6" destOrd="0" presId="urn:microsoft.com/office/officeart/2018/2/layout/IconLabelList"/>
    <dgm:cxn modelId="{77A723C9-BD16-4ABA-BEC2-F626E401A591}" type="presParOf" srcId="{1AE89154-DE30-4174-8744-96F0D59377A8}" destId="{5A87F8C1-5B31-44AF-8C9F-B64B103A1051}" srcOrd="0" destOrd="0" presId="urn:microsoft.com/office/officeart/2018/2/layout/IconLabelList"/>
    <dgm:cxn modelId="{B1294411-DE8A-4C83-A0CF-EEDD26361355}" type="presParOf" srcId="{1AE89154-DE30-4174-8744-96F0D59377A8}" destId="{F758E929-D522-42C0-9236-3D3FCE9067FC}" srcOrd="1" destOrd="0" presId="urn:microsoft.com/office/officeart/2018/2/layout/IconLabelList"/>
    <dgm:cxn modelId="{4217E216-B87C-49BE-B04A-9E3C356814DC}" type="presParOf" srcId="{1AE89154-DE30-4174-8744-96F0D59377A8}" destId="{709629F8-29B1-473E-AC96-F45093D44A2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D774192-2BEC-40E6-B356-AE3A9733E02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EFB0BEE4-698A-41AB-993A-EE5F12638376}">
      <dgm:prSet/>
      <dgm:spPr/>
      <dgm:t>
        <a:bodyPr/>
        <a:lstStyle/>
        <a:p>
          <a:r>
            <a:rPr lang="en-US" b="0" i="0" baseline="0" dirty="0"/>
            <a:t>Be familiar with the general principles of safety planning, including determining:</a:t>
          </a:r>
          <a:endParaRPr lang="en-US" dirty="0"/>
        </a:p>
      </dgm:t>
    </dgm:pt>
    <dgm:pt modelId="{DB2FE546-A9C5-45E8-9A4F-08AB21F4817B}" type="parTrans" cxnId="{8056AD31-18EB-4706-BD44-F584B59F3BEC}">
      <dgm:prSet/>
      <dgm:spPr/>
      <dgm:t>
        <a:bodyPr/>
        <a:lstStyle/>
        <a:p>
          <a:endParaRPr lang="en-US"/>
        </a:p>
      </dgm:t>
    </dgm:pt>
    <dgm:pt modelId="{3008C1B6-5630-43BE-B385-02103B844F70}" type="sibTrans" cxnId="{8056AD31-18EB-4706-BD44-F584B59F3BEC}">
      <dgm:prSet/>
      <dgm:spPr/>
      <dgm:t>
        <a:bodyPr/>
        <a:lstStyle/>
        <a:p>
          <a:endParaRPr lang="en-US"/>
        </a:p>
      </dgm:t>
    </dgm:pt>
    <dgm:pt modelId="{CEFDEC02-6FC0-4BC5-99AB-2326741D635D}">
      <dgm:prSet/>
      <dgm:spPr/>
      <dgm:t>
        <a:bodyPr/>
        <a:lstStyle/>
        <a:p>
          <a:r>
            <a:rPr lang="en-US" b="0" i="0" baseline="0" dirty="0"/>
            <a:t>Support, documents or resources the patient may need if they decide to remain in the current situation or if they want to leave it</a:t>
          </a:r>
          <a:endParaRPr lang="en-US" dirty="0"/>
        </a:p>
      </dgm:t>
    </dgm:pt>
    <dgm:pt modelId="{E5B9583F-BE94-4948-81DC-CB92D8B2DAE2}" type="parTrans" cxnId="{C5F22952-ECFE-4617-8F05-E425E12B17BB}">
      <dgm:prSet/>
      <dgm:spPr/>
      <dgm:t>
        <a:bodyPr/>
        <a:lstStyle/>
        <a:p>
          <a:endParaRPr lang="en-US"/>
        </a:p>
      </dgm:t>
    </dgm:pt>
    <dgm:pt modelId="{68A8D64D-A5BD-4D06-B33E-B425A51156D5}" type="sibTrans" cxnId="{C5F22952-ECFE-4617-8F05-E425E12B17BB}">
      <dgm:prSet/>
      <dgm:spPr/>
      <dgm:t>
        <a:bodyPr/>
        <a:lstStyle/>
        <a:p>
          <a:endParaRPr lang="en-US"/>
        </a:p>
      </dgm:t>
    </dgm:pt>
    <dgm:pt modelId="{8533EACF-D207-42EE-9558-0080E5A5CE56}">
      <dgm:prSet/>
      <dgm:spPr/>
      <dgm:t>
        <a:bodyPr/>
        <a:lstStyle/>
        <a:p>
          <a:r>
            <a:rPr lang="en-US" b="0" i="0" baseline="0" dirty="0"/>
            <a:t>Steps that can be planned head of time in anticipation of the patient’s needs should they attempt to leave the situation in the future. </a:t>
          </a:r>
          <a:endParaRPr lang="en-US" dirty="0"/>
        </a:p>
      </dgm:t>
    </dgm:pt>
    <dgm:pt modelId="{CC088FC1-833B-4401-B929-1BDE61F0269C}" type="parTrans" cxnId="{3D81E8EA-5226-42F0-B95B-127B7421A9D2}">
      <dgm:prSet/>
      <dgm:spPr/>
      <dgm:t>
        <a:bodyPr/>
        <a:lstStyle/>
        <a:p>
          <a:endParaRPr lang="en-US"/>
        </a:p>
      </dgm:t>
    </dgm:pt>
    <dgm:pt modelId="{A421F1D8-B26F-4FD9-A2C1-5C9E653EDD75}" type="sibTrans" cxnId="{3D81E8EA-5226-42F0-B95B-127B7421A9D2}">
      <dgm:prSet/>
      <dgm:spPr/>
      <dgm:t>
        <a:bodyPr/>
        <a:lstStyle/>
        <a:p>
          <a:endParaRPr lang="en-US"/>
        </a:p>
      </dgm:t>
    </dgm:pt>
    <dgm:pt modelId="{2BCE554B-9C8B-45C0-9B0B-AFE6C4453756}" type="pres">
      <dgm:prSet presAssocID="{5D774192-2BEC-40E6-B356-AE3A9733E021}" presName="vert0" presStyleCnt="0">
        <dgm:presLayoutVars>
          <dgm:dir/>
          <dgm:animOne val="branch"/>
          <dgm:animLvl val="lvl"/>
        </dgm:presLayoutVars>
      </dgm:prSet>
      <dgm:spPr/>
    </dgm:pt>
    <dgm:pt modelId="{77B261D3-83DC-43D1-B268-4D2E640E67D5}" type="pres">
      <dgm:prSet presAssocID="{EFB0BEE4-698A-41AB-993A-EE5F12638376}" presName="thickLine" presStyleLbl="alignNode1" presStyleIdx="0" presStyleCnt="1"/>
      <dgm:spPr/>
    </dgm:pt>
    <dgm:pt modelId="{DCA6DE61-454D-4780-B535-AD798EC481FD}" type="pres">
      <dgm:prSet presAssocID="{EFB0BEE4-698A-41AB-993A-EE5F12638376}" presName="horz1" presStyleCnt="0"/>
      <dgm:spPr/>
    </dgm:pt>
    <dgm:pt modelId="{A4C4BF4B-6099-486F-9229-4D9B648108F6}" type="pres">
      <dgm:prSet presAssocID="{EFB0BEE4-698A-41AB-993A-EE5F12638376}" presName="tx1" presStyleLbl="revTx" presStyleIdx="0" presStyleCnt="3"/>
      <dgm:spPr/>
    </dgm:pt>
    <dgm:pt modelId="{11AE2822-E62B-4644-8AD6-B607407C798A}" type="pres">
      <dgm:prSet presAssocID="{EFB0BEE4-698A-41AB-993A-EE5F12638376}" presName="vert1" presStyleCnt="0"/>
      <dgm:spPr/>
    </dgm:pt>
    <dgm:pt modelId="{EA8BF5A6-FBEE-41E7-8440-01CC44B80C33}" type="pres">
      <dgm:prSet presAssocID="{CEFDEC02-6FC0-4BC5-99AB-2326741D635D}" presName="vertSpace2a" presStyleCnt="0"/>
      <dgm:spPr/>
    </dgm:pt>
    <dgm:pt modelId="{37B3CEE1-2077-48A5-B785-A9868C8BD17F}" type="pres">
      <dgm:prSet presAssocID="{CEFDEC02-6FC0-4BC5-99AB-2326741D635D}" presName="horz2" presStyleCnt="0"/>
      <dgm:spPr/>
    </dgm:pt>
    <dgm:pt modelId="{948C0330-BDC4-4B1C-8830-8000FBC9AC3A}" type="pres">
      <dgm:prSet presAssocID="{CEFDEC02-6FC0-4BC5-99AB-2326741D635D}" presName="horzSpace2" presStyleCnt="0"/>
      <dgm:spPr/>
    </dgm:pt>
    <dgm:pt modelId="{F4F17461-3C0D-4A66-A776-D4FDEF6549B9}" type="pres">
      <dgm:prSet presAssocID="{CEFDEC02-6FC0-4BC5-99AB-2326741D635D}" presName="tx2" presStyleLbl="revTx" presStyleIdx="1" presStyleCnt="3"/>
      <dgm:spPr/>
    </dgm:pt>
    <dgm:pt modelId="{8CDD7E8A-D260-4888-BEA9-DB0DB5EC251B}" type="pres">
      <dgm:prSet presAssocID="{CEFDEC02-6FC0-4BC5-99AB-2326741D635D}" presName="vert2" presStyleCnt="0"/>
      <dgm:spPr/>
    </dgm:pt>
    <dgm:pt modelId="{F448B97C-DC38-419D-937F-A89A2B092D67}" type="pres">
      <dgm:prSet presAssocID="{CEFDEC02-6FC0-4BC5-99AB-2326741D635D}" presName="thinLine2b" presStyleLbl="callout" presStyleIdx="0" presStyleCnt="2"/>
      <dgm:spPr/>
    </dgm:pt>
    <dgm:pt modelId="{059080E4-2A24-41F3-A5A0-EE8A36AF7678}" type="pres">
      <dgm:prSet presAssocID="{CEFDEC02-6FC0-4BC5-99AB-2326741D635D}" presName="vertSpace2b" presStyleCnt="0"/>
      <dgm:spPr/>
    </dgm:pt>
    <dgm:pt modelId="{52715444-DC08-4495-A24A-D0B00B22309A}" type="pres">
      <dgm:prSet presAssocID="{8533EACF-D207-42EE-9558-0080E5A5CE56}" presName="horz2" presStyleCnt="0"/>
      <dgm:spPr/>
    </dgm:pt>
    <dgm:pt modelId="{CF19AEF4-39D4-4797-A023-59A947DC257A}" type="pres">
      <dgm:prSet presAssocID="{8533EACF-D207-42EE-9558-0080E5A5CE56}" presName="horzSpace2" presStyleCnt="0"/>
      <dgm:spPr/>
    </dgm:pt>
    <dgm:pt modelId="{8389E62B-F3AB-4AB3-AA14-7FB38BB0D1DC}" type="pres">
      <dgm:prSet presAssocID="{8533EACF-D207-42EE-9558-0080E5A5CE56}" presName="tx2" presStyleLbl="revTx" presStyleIdx="2" presStyleCnt="3"/>
      <dgm:spPr/>
    </dgm:pt>
    <dgm:pt modelId="{EBE76F9B-7D83-4DBF-BB14-8259B7B59BDF}" type="pres">
      <dgm:prSet presAssocID="{8533EACF-D207-42EE-9558-0080E5A5CE56}" presName="vert2" presStyleCnt="0"/>
      <dgm:spPr/>
    </dgm:pt>
    <dgm:pt modelId="{A5D067D0-9D4A-4352-9810-5C5E14A27519}" type="pres">
      <dgm:prSet presAssocID="{8533EACF-D207-42EE-9558-0080E5A5CE56}" presName="thinLine2b" presStyleLbl="callout" presStyleIdx="1" presStyleCnt="2"/>
      <dgm:spPr/>
    </dgm:pt>
    <dgm:pt modelId="{5BE2C46E-4DB4-4BBE-B531-F57041A11CED}" type="pres">
      <dgm:prSet presAssocID="{8533EACF-D207-42EE-9558-0080E5A5CE56}" presName="vertSpace2b" presStyleCnt="0"/>
      <dgm:spPr/>
    </dgm:pt>
  </dgm:ptLst>
  <dgm:cxnLst>
    <dgm:cxn modelId="{D967A226-E4BB-4EE8-8E8B-87D4154976E7}" type="presOf" srcId="{8533EACF-D207-42EE-9558-0080E5A5CE56}" destId="{8389E62B-F3AB-4AB3-AA14-7FB38BB0D1DC}" srcOrd="0" destOrd="0" presId="urn:microsoft.com/office/officeart/2008/layout/LinedList"/>
    <dgm:cxn modelId="{8056AD31-18EB-4706-BD44-F584B59F3BEC}" srcId="{5D774192-2BEC-40E6-B356-AE3A9733E021}" destId="{EFB0BEE4-698A-41AB-993A-EE5F12638376}" srcOrd="0" destOrd="0" parTransId="{DB2FE546-A9C5-45E8-9A4F-08AB21F4817B}" sibTransId="{3008C1B6-5630-43BE-B385-02103B844F70}"/>
    <dgm:cxn modelId="{20E11139-F141-411A-A795-AA2E8924C9F3}" type="presOf" srcId="{5D774192-2BEC-40E6-B356-AE3A9733E021}" destId="{2BCE554B-9C8B-45C0-9B0B-AFE6C4453756}" srcOrd="0" destOrd="0" presId="urn:microsoft.com/office/officeart/2008/layout/LinedList"/>
    <dgm:cxn modelId="{497A676D-F59E-4CFA-88AE-E0AB169E6BEB}" type="presOf" srcId="{EFB0BEE4-698A-41AB-993A-EE5F12638376}" destId="{A4C4BF4B-6099-486F-9229-4D9B648108F6}" srcOrd="0" destOrd="0" presId="urn:microsoft.com/office/officeart/2008/layout/LinedList"/>
    <dgm:cxn modelId="{C5F22952-ECFE-4617-8F05-E425E12B17BB}" srcId="{EFB0BEE4-698A-41AB-993A-EE5F12638376}" destId="{CEFDEC02-6FC0-4BC5-99AB-2326741D635D}" srcOrd="0" destOrd="0" parTransId="{E5B9583F-BE94-4948-81DC-CB92D8B2DAE2}" sibTransId="{68A8D64D-A5BD-4D06-B33E-B425A51156D5}"/>
    <dgm:cxn modelId="{28B42183-E6EB-45F0-95A4-A175EBB9FEEB}" type="presOf" srcId="{CEFDEC02-6FC0-4BC5-99AB-2326741D635D}" destId="{F4F17461-3C0D-4A66-A776-D4FDEF6549B9}" srcOrd="0" destOrd="0" presId="urn:microsoft.com/office/officeart/2008/layout/LinedList"/>
    <dgm:cxn modelId="{3D81E8EA-5226-42F0-B95B-127B7421A9D2}" srcId="{EFB0BEE4-698A-41AB-993A-EE5F12638376}" destId="{8533EACF-D207-42EE-9558-0080E5A5CE56}" srcOrd="1" destOrd="0" parTransId="{CC088FC1-833B-4401-B929-1BDE61F0269C}" sibTransId="{A421F1D8-B26F-4FD9-A2C1-5C9E653EDD75}"/>
    <dgm:cxn modelId="{4999642F-B168-452D-A6F4-3E8570D07D89}" type="presParOf" srcId="{2BCE554B-9C8B-45C0-9B0B-AFE6C4453756}" destId="{77B261D3-83DC-43D1-B268-4D2E640E67D5}" srcOrd="0" destOrd="0" presId="urn:microsoft.com/office/officeart/2008/layout/LinedList"/>
    <dgm:cxn modelId="{2D22A53F-1D01-4885-8153-7058648556A1}" type="presParOf" srcId="{2BCE554B-9C8B-45C0-9B0B-AFE6C4453756}" destId="{DCA6DE61-454D-4780-B535-AD798EC481FD}" srcOrd="1" destOrd="0" presId="urn:microsoft.com/office/officeart/2008/layout/LinedList"/>
    <dgm:cxn modelId="{2A02C861-DAF4-4984-8ED2-53E7D2D83B5D}" type="presParOf" srcId="{DCA6DE61-454D-4780-B535-AD798EC481FD}" destId="{A4C4BF4B-6099-486F-9229-4D9B648108F6}" srcOrd="0" destOrd="0" presId="urn:microsoft.com/office/officeart/2008/layout/LinedList"/>
    <dgm:cxn modelId="{218B5403-1216-4151-90D3-AB8F56FFFD9A}" type="presParOf" srcId="{DCA6DE61-454D-4780-B535-AD798EC481FD}" destId="{11AE2822-E62B-4644-8AD6-B607407C798A}" srcOrd="1" destOrd="0" presId="urn:microsoft.com/office/officeart/2008/layout/LinedList"/>
    <dgm:cxn modelId="{C2C87E9D-0F29-4664-B589-2C4DD2E27294}" type="presParOf" srcId="{11AE2822-E62B-4644-8AD6-B607407C798A}" destId="{EA8BF5A6-FBEE-41E7-8440-01CC44B80C33}" srcOrd="0" destOrd="0" presId="urn:microsoft.com/office/officeart/2008/layout/LinedList"/>
    <dgm:cxn modelId="{44725FAB-7E52-4B50-8781-D12A05FC8A39}" type="presParOf" srcId="{11AE2822-E62B-4644-8AD6-B607407C798A}" destId="{37B3CEE1-2077-48A5-B785-A9868C8BD17F}" srcOrd="1" destOrd="0" presId="urn:microsoft.com/office/officeart/2008/layout/LinedList"/>
    <dgm:cxn modelId="{BB230F4E-F260-4DBB-A539-C2D22BAA5FDB}" type="presParOf" srcId="{37B3CEE1-2077-48A5-B785-A9868C8BD17F}" destId="{948C0330-BDC4-4B1C-8830-8000FBC9AC3A}" srcOrd="0" destOrd="0" presId="urn:microsoft.com/office/officeart/2008/layout/LinedList"/>
    <dgm:cxn modelId="{DFEEF8FC-AD64-4804-9C9F-E6FA26A10DA9}" type="presParOf" srcId="{37B3CEE1-2077-48A5-B785-A9868C8BD17F}" destId="{F4F17461-3C0D-4A66-A776-D4FDEF6549B9}" srcOrd="1" destOrd="0" presId="urn:microsoft.com/office/officeart/2008/layout/LinedList"/>
    <dgm:cxn modelId="{0E554580-ACC6-4446-89C2-94A9EFFE9882}" type="presParOf" srcId="{37B3CEE1-2077-48A5-B785-A9868C8BD17F}" destId="{8CDD7E8A-D260-4888-BEA9-DB0DB5EC251B}" srcOrd="2" destOrd="0" presId="urn:microsoft.com/office/officeart/2008/layout/LinedList"/>
    <dgm:cxn modelId="{7DE50118-2BDA-4A2C-B8E5-964A14B15E7A}" type="presParOf" srcId="{11AE2822-E62B-4644-8AD6-B607407C798A}" destId="{F448B97C-DC38-419D-937F-A89A2B092D67}" srcOrd="2" destOrd="0" presId="urn:microsoft.com/office/officeart/2008/layout/LinedList"/>
    <dgm:cxn modelId="{4B1D8222-32E7-4AF5-877E-F421BCFE7764}" type="presParOf" srcId="{11AE2822-E62B-4644-8AD6-B607407C798A}" destId="{059080E4-2A24-41F3-A5A0-EE8A36AF7678}" srcOrd="3" destOrd="0" presId="urn:microsoft.com/office/officeart/2008/layout/LinedList"/>
    <dgm:cxn modelId="{9E62AD4C-F63C-4ED0-92CF-CF4495FD0002}" type="presParOf" srcId="{11AE2822-E62B-4644-8AD6-B607407C798A}" destId="{52715444-DC08-4495-A24A-D0B00B22309A}" srcOrd="4" destOrd="0" presId="urn:microsoft.com/office/officeart/2008/layout/LinedList"/>
    <dgm:cxn modelId="{3FFFEC3C-E439-443F-A660-FBEC5FF630F6}" type="presParOf" srcId="{52715444-DC08-4495-A24A-D0B00B22309A}" destId="{CF19AEF4-39D4-4797-A023-59A947DC257A}" srcOrd="0" destOrd="0" presId="urn:microsoft.com/office/officeart/2008/layout/LinedList"/>
    <dgm:cxn modelId="{F172F28B-7AD4-4951-A32B-06B071BB2D0B}" type="presParOf" srcId="{52715444-DC08-4495-A24A-D0B00B22309A}" destId="{8389E62B-F3AB-4AB3-AA14-7FB38BB0D1DC}" srcOrd="1" destOrd="0" presId="urn:microsoft.com/office/officeart/2008/layout/LinedList"/>
    <dgm:cxn modelId="{C00E33A3-DFBC-4ECD-A96F-974F11544798}" type="presParOf" srcId="{52715444-DC08-4495-A24A-D0B00B22309A}" destId="{EBE76F9B-7D83-4DBF-BB14-8259B7B59BDF}" srcOrd="2" destOrd="0" presId="urn:microsoft.com/office/officeart/2008/layout/LinedList"/>
    <dgm:cxn modelId="{40290E9C-BCD5-4711-933A-51D3442FEAC1}" type="presParOf" srcId="{11AE2822-E62B-4644-8AD6-B607407C798A}" destId="{A5D067D0-9D4A-4352-9810-5C5E14A27519}" srcOrd="5" destOrd="0" presId="urn:microsoft.com/office/officeart/2008/layout/LinedList"/>
    <dgm:cxn modelId="{FAE9E998-2BCC-4CBB-87A8-FBBD1AC1A861}" type="presParOf" srcId="{11AE2822-E62B-4644-8AD6-B607407C798A}" destId="{5BE2C46E-4DB4-4BBE-B531-F57041A11CED}"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A8AC4F-6A5C-42E2-B27A-60D0D0D215C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8F183EA-ABEF-448D-A7C2-E9C9665BACEF}">
      <dgm:prSet/>
      <dgm:spPr/>
      <dgm:t>
        <a:bodyPr/>
        <a:lstStyle/>
        <a:p>
          <a:r>
            <a:rPr lang="en-US" b="0" i="0" baseline="0" dirty="0"/>
            <a:t>The learning objectives are to:</a:t>
          </a:r>
          <a:endParaRPr lang="en-US" dirty="0"/>
        </a:p>
      </dgm:t>
    </dgm:pt>
    <dgm:pt modelId="{1C973768-60C5-438C-868A-50FB86167682}" type="parTrans" cxnId="{2DE4FFFF-CBC1-4F13-A96D-2EEB8EB21CEB}">
      <dgm:prSet/>
      <dgm:spPr/>
      <dgm:t>
        <a:bodyPr/>
        <a:lstStyle/>
        <a:p>
          <a:endParaRPr lang="en-US"/>
        </a:p>
      </dgm:t>
    </dgm:pt>
    <dgm:pt modelId="{9E69E142-46DC-4DEF-B27C-2B1438750092}" type="sibTrans" cxnId="{2DE4FFFF-CBC1-4F13-A96D-2EEB8EB21CEB}">
      <dgm:prSet/>
      <dgm:spPr/>
      <dgm:t>
        <a:bodyPr/>
        <a:lstStyle/>
        <a:p>
          <a:endParaRPr lang="en-US"/>
        </a:p>
      </dgm:t>
    </dgm:pt>
    <dgm:pt modelId="{D232FCFD-A722-4A9B-BAC6-0B9320B0A523}">
      <dgm:prSet/>
      <dgm:spPr/>
      <dgm:t>
        <a:bodyPr/>
        <a:lstStyle/>
        <a:p>
          <a:r>
            <a:rPr lang="en-US" b="1" i="0" baseline="0" dirty="0"/>
            <a:t>Define trauma</a:t>
          </a:r>
          <a:endParaRPr lang="en-US" b="1" dirty="0"/>
        </a:p>
      </dgm:t>
    </dgm:pt>
    <dgm:pt modelId="{C5AE176B-8367-42BD-B590-9FE64F8D0ED0}" type="parTrans" cxnId="{D227F378-EB1B-4F5A-A28E-A91045DA56DA}">
      <dgm:prSet/>
      <dgm:spPr/>
      <dgm:t>
        <a:bodyPr/>
        <a:lstStyle/>
        <a:p>
          <a:endParaRPr lang="en-US"/>
        </a:p>
      </dgm:t>
    </dgm:pt>
    <dgm:pt modelId="{C36E18F8-03C2-4C46-9E69-0938DA08C925}" type="sibTrans" cxnId="{D227F378-EB1B-4F5A-A28E-A91045DA56DA}">
      <dgm:prSet/>
      <dgm:spPr/>
      <dgm:t>
        <a:bodyPr/>
        <a:lstStyle/>
        <a:p>
          <a:endParaRPr lang="en-US"/>
        </a:p>
      </dgm:t>
    </dgm:pt>
    <dgm:pt modelId="{A8FC6609-D557-4C99-BEF3-12F09E58B3F9}">
      <dgm:prSet/>
      <dgm:spPr/>
      <dgm:t>
        <a:bodyPr/>
        <a:lstStyle/>
        <a:p>
          <a:r>
            <a:rPr lang="en-US" b="1" i="0" baseline="0" dirty="0"/>
            <a:t>List the six principles of TIP</a:t>
          </a:r>
          <a:endParaRPr lang="en-US" b="1" i="0" dirty="0"/>
        </a:p>
      </dgm:t>
    </dgm:pt>
    <dgm:pt modelId="{E8272B56-E003-4C8D-8B79-A52E96233980}" type="parTrans" cxnId="{E5994DAD-EA9F-44CF-8815-522F9C27E1EE}">
      <dgm:prSet/>
      <dgm:spPr/>
      <dgm:t>
        <a:bodyPr/>
        <a:lstStyle/>
        <a:p>
          <a:endParaRPr lang="en-US"/>
        </a:p>
      </dgm:t>
    </dgm:pt>
    <dgm:pt modelId="{C87B4BCB-2165-4A2D-8F86-1B0C0A89A0A9}" type="sibTrans" cxnId="{E5994DAD-EA9F-44CF-8815-522F9C27E1EE}">
      <dgm:prSet/>
      <dgm:spPr/>
      <dgm:t>
        <a:bodyPr/>
        <a:lstStyle/>
        <a:p>
          <a:endParaRPr lang="en-US"/>
        </a:p>
      </dgm:t>
    </dgm:pt>
    <dgm:pt modelId="{A311F608-A8AE-4F52-A10B-CBDB4A57928F}">
      <dgm:prSet/>
      <dgm:spPr/>
      <dgm:t>
        <a:bodyPr/>
        <a:lstStyle/>
        <a:p>
          <a:r>
            <a:rPr lang="en-US" b="1" i="0" baseline="0" dirty="0"/>
            <a:t>Apply TIP to patient care and or educational practices. </a:t>
          </a:r>
          <a:endParaRPr lang="en-US" dirty="0"/>
        </a:p>
      </dgm:t>
    </dgm:pt>
    <dgm:pt modelId="{42309F6E-3B79-492F-BE70-91CFBE1A6D38}" type="parTrans" cxnId="{CEB43FEA-3FAE-464D-B094-DE4131AF35DE}">
      <dgm:prSet/>
      <dgm:spPr/>
      <dgm:t>
        <a:bodyPr/>
        <a:lstStyle/>
        <a:p>
          <a:endParaRPr lang="en-US"/>
        </a:p>
      </dgm:t>
    </dgm:pt>
    <dgm:pt modelId="{01BB6B0F-0F4E-4C36-B9E7-4949A54E8D3F}" type="sibTrans" cxnId="{CEB43FEA-3FAE-464D-B094-DE4131AF35DE}">
      <dgm:prSet/>
      <dgm:spPr/>
      <dgm:t>
        <a:bodyPr/>
        <a:lstStyle/>
        <a:p>
          <a:endParaRPr lang="en-US"/>
        </a:p>
      </dgm:t>
    </dgm:pt>
    <dgm:pt modelId="{B554E1DA-CD98-4762-9518-94DDFB854DEC}" type="pres">
      <dgm:prSet presAssocID="{7EA8AC4F-6A5C-42E2-B27A-60D0D0D215C1}" presName="vert0" presStyleCnt="0">
        <dgm:presLayoutVars>
          <dgm:dir/>
          <dgm:animOne val="branch"/>
          <dgm:animLvl val="lvl"/>
        </dgm:presLayoutVars>
      </dgm:prSet>
      <dgm:spPr/>
    </dgm:pt>
    <dgm:pt modelId="{46A142CC-BCD7-4E3F-94AA-9E00B1C8283B}" type="pres">
      <dgm:prSet presAssocID="{78F183EA-ABEF-448D-A7C2-E9C9665BACEF}" presName="thickLine" presStyleLbl="alignNode1" presStyleIdx="0" presStyleCnt="1"/>
      <dgm:spPr/>
    </dgm:pt>
    <dgm:pt modelId="{B4DAC295-60E7-4049-A0CC-14768765A7A8}" type="pres">
      <dgm:prSet presAssocID="{78F183EA-ABEF-448D-A7C2-E9C9665BACEF}" presName="horz1" presStyleCnt="0"/>
      <dgm:spPr/>
    </dgm:pt>
    <dgm:pt modelId="{DC74BB21-2D0E-4832-B927-3A02A495F515}" type="pres">
      <dgm:prSet presAssocID="{78F183EA-ABEF-448D-A7C2-E9C9665BACEF}" presName="tx1" presStyleLbl="revTx" presStyleIdx="0" presStyleCnt="4"/>
      <dgm:spPr/>
    </dgm:pt>
    <dgm:pt modelId="{6D71AB0B-89F3-4CF3-88ED-F2A85817402E}" type="pres">
      <dgm:prSet presAssocID="{78F183EA-ABEF-448D-A7C2-E9C9665BACEF}" presName="vert1" presStyleCnt="0"/>
      <dgm:spPr/>
    </dgm:pt>
    <dgm:pt modelId="{80312463-398A-427E-8DE2-BA3B8CB73D89}" type="pres">
      <dgm:prSet presAssocID="{D232FCFD-A722-4A9B-BAC6-0B9320B0A523}" presName="vertSpace2a" presStyleCnt="0"/>
      <dgm:spPr/>
    </dgm:pt>
    <dgm:pt modelId="{B405D50D-503A-44C0-9741-D142BC46836D}" type="pres">
      <dgm:prSet presAssocID="{D232FCFD-A722-4A9B-BAC6-0B9320B0A523}" presName="horz2" presStyleCnt="0"/>
      <dgm:spPr/>
    </dgm:pt>
    <dgm:pt modelId="{8657917C-D40E-4EF2-8A99-B1A22056774B}" type="pres">
      <dgm:prSet presAssocID="{D232FCFD-A722-4A9B-BAC6-0B9320B0A523}" presName="horzSpace2" presStyleCnt="0"/>
      <dgm:spPr/>
    </dgm:pt>
    <dgm:pt modelId="{ED5F7479-F985-4F26-83D0-CE5BA8A338A3}" type="pres">
      <dgm:prSet presAssocID="{D232FCFD-A722-4A9B-BAC6-0B9320B0A523}" presName="tx2" presStyleLbl="revTx" presStyleIdx="1" presStyleCnt="4"/>
      <dgm:spPr/>
    </dgm:pt>
    <dgm:pt modelId="{1E880EB1-82D6-481F-BFEC-D1D97259D9CA}" type="pres">
      <dgm:prSet presAssocID="{D232FCFD-A722-4A9B-BAC6-0B9320B0A523}" presName="vert2" presStyleCnt="0"/>
      <dgm:spPr/>
    </dgm:pt>
    <dgm:pt modelId="{F4D1E00B-4835-41D2-A7C2-D36C62014579}" type="pres">
      <dgm:prSet presAssocID="{D232FCFD-A722-4A9B-BAC6-0B9320B0A523}" presName="thinLine2b" presStyleLbl="callout" presStyleIdx="0" presStyleCnt="3"/>
      <dgm:spPr/>
    </dgm:pt>
    <dgm:pt modelId="{88B39DA9-C453-45FD-84DF-3A84F06AF122}" type="pres">
      <dgm:prSet presAssocID="{D232FCFD-A722-4A9B-BAC6-0B9320B0A523}" presName="vertSpace2b" presStyleCnt="0"/>
      <dgm:spPr/>
    </dgm:pt>
    <dgm:pt modelId="{02B7272C-13E6-4E36-A2EE-C38169042F6F}" type="pres">
      <dgm:prSet presAssocID="{A8FC6609-D557-4C99-BEF3-12F09E58B3F9}" presName="horz2" presStyleCnt="0"/>
      <dgm:spPr/>
    </dgm:pt>
    <dgm:pt modelId="{03CFD54B-6916-4B90-A71F-9FA30F4314B0}" type="pres">
      <dgm:prSet presAssocID="{A8FC6609-D557-4C99-BEF3-12F09E58B3F9}" presName="horzSpace2" presStyleCnt="0"/>
      <dgm:spPr/>
    </dgm:pt>
    <dgm:pt modelId="{982D9E70-B30A-4516-A95D-D8E4FAFA62B8}" type="pres">
      <dgm:prSet presAssocID="{A8FC6609-D557-4C99-BEF3-12F09E58B3F9}" presName="tx2" presStyleLbl="revTx" presStyleIdx="2" presStyleCnt="4"/>
      <dgm:spPr/>
    </dgm:pt>
    <dgm:pt modelId="{79C01814-7657-464D-A4E3-4381A560C79A}" type="pres">
      <dgm:prSet presAssocID="{A8FC6609-D557-4C99-BEF3-12F09E58B3F9}" presName="vert2" presStyleCnt="0"/>
      <dgm:spPr/>
    </dgm:pt>
    <dgm:pt modelId="{877C9F2A-D064-4450-B9A3-C8FE36DDCC10}" type="pres">
      <dgm:prSet presAssocID="{A8FC6609-D557-4C99-BEF3-12F09E58B3F9}" presName="thinLine2b" presStyleLbl="callout" presStyleIdx="1" presStyleCnt="3"/>
      <dgm:spPr/>
    </dgm:pt>
    <dgm:pt modelId="{17DE31C5-9E44-437C-9832-63131DD104EB}" type="pres">
      <dgm:prSet presAssocID="{A8FC6609-D557-4C99-BEF3-12F09E58B3F9}" presName="vertSpace2b" presStyleCnt="0"/>
      <dgm:spPr/>
    </dgm:pt>
    <dgm:pt modelId="{7ACEE417-C672-4DDA-A493-1BC12A91439A}" type="pres">
      <dgm:prSet presAssocID="{A311F608-A8AE-4F52-A10B-CBDB4A57928F}" presName="horz2" presStyleCnt="0"/>
      <dgm:spPr/>
    </dgm:pt>
    <dgm:pt modelId="{2C126BD7-5526-42D3-BFCD-F3EEF7754FD9}" type="pres">
      <dgm:prSet presAssocID="{A311F608-A8AE-4F52-A10B-CBDB4A57928F}" presName="horzSpace2" presStyleCnt="0"/>
      <dgm:spPr/>
    </dgm:pt>
    <dgm:pt modelId="{05F406A8-C683-4376-80B8-6120F9871760}" type="pres">
      <dgm:prSet presAssocID="{A311F608-A8AE-4F52-A10B-CBDB4A57928F}" presName="tx2" presStyleLbl="revTx" presStyleIdx="3" presStyleCnt="4"/>
      <dgm:spPr/>
    </dgm:pt>
    <dgm:pt modelId="{46FB0272-143E-4794-A70D-84DA95AA973F}" type="pres">
      <dgm:prSet presAssocID="{A311F608-A8AE-4F52-A10B-CBDB4A57928F}" presName="vert2" presStyleCnt="0"/>
      <dgm:spPr/>
    </dgm:pt>
    <dgm:pt modelId="{8A513FFD-7481-40AF-B87D-DD2804CB2F9B}" type="pres">
      <dgm:prSet presAssocID="{A311F608-A8AE-4F52-A10B-CBDB4A57928F}" presName="thinLine2b" presStyleLbl="callout" presStyleIdx="2" presStyleCnt="3"/>
      <dgm:spPr/>
    </dgm:pt>
    <dgm:pt modelId="{2CE62910-E9C5-4041-B96D-DE747B0C428D}" type="pres">
      <dgm:prSet presAssocID="{A311F608-A8AE-4F52-A10B-CBDB4A57928F}" presName="vertSpace2b" presStyleCnt="0"/>
      <dgm:spPr/>
    </dgm:pt>
  </dgm:ptLst>
  <dgm:cxnLst>
    <dgm:cxn modelId="{33446C1E-8EDB-4198-AEBB-3A63034AF1DE}" type="presOf" srcId="{78F183EA-ABEF-448D-A7C2-E9C9665BACEF}" destId="{DC74BB21-2D0E-4832-B927-3A02A495F515}" srcOrd="0" destOrd="0" presId="urn:microsoft.com/office/officeart/2008/layout/LinedList"/>
    <dgm:cxn modelId="{715C0628-8AB4-4BDC-8AF5-C2C3777D55C5}" type="presOf" srcId="{7EA8AC4F-6A5C-42E2-B27A-60D0D0D215C1}" destId="{B554E1DA-CD98-4762-9518-94DDFB854DEC}" srcOrd="0" destOrd="0" presId="urn:microsoft.com/office/officeart/2008/layout/LinedList"/>
    <dgm:cxn modelId="{B7B25455-1448-4CDB-A143-C1E6987ACE90}" type="presOf" srcId="{D232FCFD-A722-4A9B-BAC6-0B9320B0A523}" destId="{ED5F7479-F985-4F26-83D0-CE5BA8A338A3}" srcOrd="0" destOrd="0" presId="urn:microsoft.com/office/officeart/2008/layout/LinedList"/>
    <dgm:cxn modelId="{D227F378-EB1B-4F5A-A28E-A91045DA56DA}" srcId="{78F183EA-ABEF-448D-A7C2-E9C9665BACEF}" destId="{D232FCFD-A722-4A9B-BAC6-0B9320B0A523}" srcOrd="0" destOrd="0" parTransId="{C5AE176B-8367-42BD-B590-9FE64F8D0ED0}" sibTransId="{C36E18F8-03C2-4C46-9E69-0938DA08C925}"/>
    <dgm:cxn modelId="{F9242892-7902-46A2-B7B7-B6F8F7D833D9}" type="presOf" srcId="{A8FC6609-D557-4C99-BEF3-12F09E58B3F9}" destId="{982D9E70-B30A-4516-A95D-D8E4FAFA62B8}" srcOrd="0" destOrd="0" presId="urn:microsoft.com/office/officeart/2008/layout/LinedList"/>
    <dgm:cxn modelId="{1CE5909D-F71D-403F-87CA-E8907010C1AD}" type="presOf" srcId="{A311F608-A8AE-4F52-A10B-CBDB4A57928F}" destId="{05F406A8-C683-4376-80B8-6120F9871760}" srcOrd="0" destOrd="0" presId="urn:microsoft.com/office/officeart/2008/layout/LinedList"/>
    <dgm:cxn modelId="{E5994DAD-EA9F-44CF-8815-522F9C27E1EE}" srcId="{78F183EA-ABEF-448D-A7C2-E9C9665BACEF}" destId="{A8FC6609-D557-4C99-BEF3-12F09E58B3F9}" srcOrd="1" destOrd="0" parTransId="{E8272B56-E003-4C8D-8B79-A52E96233980}" sibTransId="{C87B4BCB-2165-4A2D-8F86-1B0C0A89A0A9}"/>
    <dgm:cxn modelId="{CEB43FEA-3FAE-464D-B094-DE4131AF35DE}" srcId="{78F183EA-ABEF-448D-A7C2-E9C9665BACEF}" destId="{A311F608-A8AE-4F52-A10B-CBDB4A57928F}" srcOrd="2" destOrd="0" parTransId="{42309F6E-3B79-492F-BE70-91CFBE1A6D38}" sibTransId="{01BB6B0F-0F4E-4C36-B9E7-4949A54E8D3F}"/>
    <dgm:cxn modelId="{2DE4FFFF-CBC1-4F13-A96D-2EEB8EB21CEB}" srcId="{7EA8AC4F-6A5C-42E2-B27A-60D0D0D215C1}" destId="{78F183EA-ABEF-448D-A7C2-E9C9665BACEF}" srcOrd="0" destOrd="0" parTransId="{1C973768-60C5-438C-868A-50FB86167682}" sibTransId="{9E69E142-46DC-4DEF-B27C-2B1438750092}"/>
    <dgm:cxn modelId="{2F2D3D67-4069-4EF1-A416-125A5A95BDCB}" type="presParOf" srcId="{B554E1DA-CD98-4762-9518-94DDFB854DEC}" destId="{46A142CC-BCD7-4E3F-94AA-9E00B1C8283B}" srcOrd="0" destOrd="0" presId="urn:microsoft.com/office/officeart/2008/layout/LinedList"/>
    <dgm:cxn modelId="{51D3A332-6D77-4EAE-B756-45B8D1DE2127}" type="presParOf" srcId="{B554E1DA-CD98-4762-9518-94DDFB854DEC}" destId="{B4DAC295-60E7-4049-A0CC-14768765A7A8}" srcOrd="1" destOrd="0" presId="urn:microsoft.com/office/officeart/2008/layout/LinedList"/>
    <dgm:cxn modelId="{872601CB-CA1F-4A37-98AC-7CE56841C224}" type="presParOf" srcId="{B4DAC295-60E7-4049-A0CC-14768765A7A8}" destId="{DC74BB21-2D0E-4832-B927-3A02A495F515}" srcOrd="0" destOrd="0" presId="urn:microsoft.com/office/officeart/2008/layout/LinedList"/>
    <dgm:cxn modelId="{811E2B37-20A3-4FA3-AE60-E97544C22641}" type="presParOf" srcId="{B4DAC295-60E7-4049-A0CC-14768765A7A8}" destId="{6D71AB0B-89F3-4CF3-88ED-F2A85817402E}" srcOrd="1" destOrd="0" presId="urn:microsoft.com/office/officeart/2008/layout/LinedList"/>
    <dgm:cxn modelId="{C8F43362-69CB-43BC-B982-9358750DA414}" type="presParOf" srcId="{6D71AB0B-89F3-4CF3-88ED-F2A85817402E}" destId="{80312463-398A-427E-8DE2-BA3B8CB73D89}" srcOrd="0" destOrd="0" presId="urn:microsoft.com/office/officeart/2008/layout/LinedList"/>
    <dgm:cxn modelId="{58A171E7-AEE2-4205-8007-FE9F6B374661}" type="presParOf" srcId="{6D71AB0B-89F3-4CF3-88ED-F2A85817402E}" destId="{B405D50D-503A-44C0-9741-D142BC46836D}" srcOrd="1" destOrd="0" presId="urn:microsoft.com/office/officeart/2008/layout/LinedList"/>
    <dgm:cxn modelId="{9AB1653C-856B-4F57-BE83-46BD9FAC68A3}" type="presParOf" srcId="{B405D50D-503A-44C0-9741-D142BC46836D}" destId="{8657917C-D40E-4EF2-8A99-B1A22056774B}" srcOrd="0" destOrd="0" presId="urn:microsoft.com/office/officeart/2008/layout/LinedList"/>
    <dgm:cxn modelId="{AAFC2DDE-6311-4370-A4B3-65967E6AF46C}" type="presParOf" srcId="{B405D50D-503A-44C0-9741-D142BC46836D}" destId="{ED5F7479-F985-4F26-83D0-CE5BA8A338A3}" srcOrd="1" destOrd="0" presId="urn:microsoft.com/office/officeart/2008/layout/LinedList"/>
    <dgm:cxn modelId="{7B501BF2-D017-4450-B4B6-1597B12BC32A}" type="presParOf" srcId="{B405D50D-503A-44C0-9741-D142BC46836D}" destId="{1E880EB1-82D6-481F-BFEC-D1D97259D9CA}" srcOrd="2" destOrd="0" presId="urn:microsoft.com/office/officeart/2008/layout/LinedList"/>
    <dgm:cxn modelId="{4FA5AB92-B3B2-472A-9FEC-A0AFC7CEDCAE}" type="presParOf" srcId="{6D71AB0B-89F3-4CF3-88ED-F2A85817402E}" destId="{F4D1E00B-4835-41D2-A7C2-D36C62014579}" srcOrd="2" destOrd="0" presId="urn:microsoft.com/office/officeart/2008/layout/LinedList"/>
    <dgm:cxn modelId="{F7C46126-20DD-4407-8921-3A27278D48B7}" type="presParOf" srcId="{6D71AB0B-89F3-4CF3-88ED-F2A85817402E}" destId="{88B39DA9-C453-45FD-84DF-3A84F06AF122}" srcOrd="3" destOrd="0" presId="urn:microsoft.com/office/officeart/2008/layout/LinedList"/>
    <dgm:cxn modelId="{250E0B71-0ABD-4C5E-B6AB-C11C395F138F}" type="presParOf" srcId="{6D71AB0B-89F3-4CF3-88ED-F2A85817402E}" destId="{02B7272C-13E6-4E36-A2EE-C38169042F6F}" srcOrd="4" destOrd="0" presId="urn:microsoft.com/office/officeart/2008/layout/LinedList"/>
    <dgm:cxn modelId="{7634F917-4018-49B9-8F82-BDB5389C7029}" type="presParOf" srcId="{02B7272C-13E6-4E36-A2EE-C38169042F6F}" destId="{03CFD54B-6916-4B90-A71F-9FA30F4314B0}" srcOrd="0" destOrd="0" presId="urn:microsoft.com/office/officeart/2008/layout/LinedList"/>
    <dgm:cxn modelId="{1524E2DF-386A-4BA9-A547-C5D1CBA26131}" type="presParOf" srcId="{02B7272C-13E6-4E36-A2EE-C38169042F6F}" destId="{982D9E70-B30A-4516-A95D-D8E4FAFA62B8}" srcOrd="1" destOrd="0" presId="urn:microsoft.com/office/officeart/2008/layout/LinedList"/>
    <dgm:cxn modelId="{77AA9242-8B4D-4625-BF2F-D43AD76953CB}" type="presParOf" srcId="{02B7272C-13E6-4E36-A2EE-C38169042F6F}" destId="{79C01814-7657-464D-A4E3-4381A560C79A}" srcOrd="2" destOrd="0" presId="urn:microsoft.com/office/officeart/2008/layout/LinedList"/>
    <dgm:cxn modelId="{C218F134-75FC-4CCE-9999-FF9EA0DF3A85}" type="presParOf" srcId="{6D71AB0B-89F3-4CF3-88ED-F2A85817402E}" destId="{877C9F2A-D064-4450-B9A3-C8FE36DDCC10}" srcOrd="5" destOrd="0" presId="urn:microsoft.com/office/officeart/2008/layout/LinedList"/>
    <dgm:cxn modelId="{2944AB04-1EC7-44BC-B082-28CDEC9AA8EF}" type="presParOf" srcId="{6D71AB0B-89F3-4CF3-88ED-F2A85817402E}" destId="{17DE31C5-9E44-437C-9832-63131DD104EB}" srcOrd="6" destOrd="0" presId="urn:microsoft.com/office/officeart/2008/layout/LinedList"/>
    <dgm:cxn modelId="{58AD80E1-CDBC-4E85-A2DE-7E8240B06B3E}" type="presParOf" srcId="{6D71AB0B-89F3-4CF3-88ED-F2A85817402E}" destId="{7ACEE417-C672-4DDA-A493-1BC12A91439A}" srcOrd="7" destOrd="0" presId="urn:microsoft.com/office/officeart/2008/layout/LinedList"/>
    <dgm:cxn modelId="{35410447-DFF9-4362-9F90-B057BAA19B93}" type="presParOf" srcId="{7ACEE417-C672-4DDA-A493-1BC12A91439A}" destId="{2C126BD7-5526-42D3-BFCD-F3EEF7754FD9}" srcOrd="0" destOrd="0" presId="urn:microsoft.com/office/officeart/2008/layout/LinedList"/>
    <dgm:cxn modelId="{0F5900C5-4376-4E3A-9EB5-68A3C0A376AA}" type="presParOf" srcId="{7ACEE417-C672-4DDA-A493-1BC12A91439A}" destId="{05F406A8-C683-4376-80B8-6120F9871760}" srcOrd="1" destOrd="0" presId="urn:microsoft.com/office/officeart/2008/layout/LinedList"/>
    <dgm:cxn modelId="{04DAFA72-D4B2-4062-8EF5-72BC97131704}" type="presParOf" srcId="{7ACEE417-C672-4DDA-A493-1BC12A91439A}" destId="{46FB0272-143E-4794-A70D-84DA95AA973F}" srcOrd="2" destOrd="0" presId="urn:microsoft.com/office/officeart/2008/layout/LinedList"/>
    <dgm:cxn modelId="{6F84C425-004E-4F17-BBFE-4632AB8955FA}" type="presParOf" srcId="{6D71AB0B-89F3-4CF3-88ED-F2A85817402E}" destId="{8A513FFD-7481-40AF-B87D-DD2804CB2F9B}" srcOrd="8" destOrd="0" presId="urn:microsoft.com/office/officeart/2008/layout/LinedList"/>
    <dgm:cxn modelId="{F63119A8-8D83-4988-B27F-6ABF4537BDBD}" type="presParOf" srcId="{6D71AB0B-89F3-4CF3-88ED-F2A85817402E}" destId="{2CE62910-E9C5-4041-B96D-DE747B0C428D}"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52F6B9-6AA4-446C-9DF3-505C9349D20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5A20E2D-CA1C-4038-9E89-CE55F8520D30}">
      <dgm:prSet/>
      <dgm:spPr/>
      <dgm:t>
        <a:bodyPr/>
        <a:lstStyle/>
        <a:p>
          <a:r>
            <a:rPr lang="en-US" dirty="0"/>
            <a:t>Please share a strength or positive quality you appreciate about your self</a:t>
          </a:r>
        </a:p>
      </dgm:t>
    </dgm:pt>
    <dgm:pt modelId="{D915EC12-0525-45A4-92A1-44D938F70B3A}" type="parTrans" cxnId="{66A119A7-2B81-4C24-A283-8C9F8E9C144D}">
      <dgm:prSet/>
      <dgm:spPr/>
      <dgm:t>
        <a:bodyPr/>
        <a:lstStyle/>
        <a:p>
          <a:endParaRPr lang="en-US"/>
        </a:p>
      </dgm:t>
    </dgm:pt>
    <dgm:pt modelId="{51146B8F-61CA-4242-A574-A82AC7BBE729}" type="sibTrans" cxnId="{66A119A7-2B81-4C24-A283-8C9F8E9C144D}">
      <dgm:prSet/>
      <dgm:spPr/>
      <dgm:t>
        <a:bodyPr/>
        <a:lstStyle/>
        <a:p>
          <a:endParaRPr lang="en-US"/>
        </a:p>
      </dgm:t>
    </dgm:pt>
    <dgm:pt modelId="{9F4E50DA-12F2-4617-9088-88FF9A38B0B9}">
      <dgm:prSet/>
      <dgm:spPr/>
      <dgm:t>
        <a:bodyPr/>
        <a:lstStyle/>
        <a:p>
          <a:r>
            <a:rPr lang="en-US" dirty="0"/>
            <a:t>What word or short phrase reflects the positive atmosphere we want to foster during the workshop</a:t>
          </a:r>
        </a:p>
      </dgm:t>
    </dgm:pt>
    <dgm:pt modelId="{0B252607-2855-4546-AE3A-AA07E4ACAA56}" type="parTrans" cxnId="{790CAEF4-2F48-4A47-9E84-5810DAF14E46}">
      <dgm:prSet/>
      <dgm:spPr/>
      <dgm:t>
        <a:bodyPr/>
        <a:lstStyle/>
        <a:p>
          <a:endParaRPr lang="en-US"/>
        </a:p>
      </dgm:t>
    </dgm:pt>
    <dgm:pt modelId="{22C3264E-6209-460B-B5F3-EE87A5593D71}" type="sibTrans" cxnId="{790CAEF4-2F48-4A47-9E84-5810DAF14E46}">
      <dgm:prSet/>
      <dgm:spPr/>
      <dgm:t>
        <a:bodyPr/>
        <a:lstStyle/>
        <a:p>
          <a:endParaRPr lang="en-US"/>
        </a:p>
      </dgm:t>
    </dgm:pt>
    <dgm:pt modelId="{2DC5A217-73DC-4469-98FA-795C17A4D7BC}" type="pres">
      <dgm:prSet presAssocID="{3F52F6B9-6AA4-446C-9DF3-505C9349D203}" presName="root" presStyleCnt="0">
        <dgm:presLayoutVars>
          <dgm:dir/>
          <dgm:resizeHandles val="exact"/>
        </dgm:presLayoutVars>
      </dgm:prSet>
      <dgm:spPr/>
    </dgm:pt>
    <dgm:pt modelId="{A5F46C72-5B31-4399-937D-919FA1D568F5}" type="pres">
      <dgm:prSet presAssocID="{85A20E2D-CA1C-4038-9E89-CE55F8520D30}" presName="compNode" presStyleCnt="0"/>
      <dgm:spPr/>
    </dgm:pt>
    <dgm:pt modelId="{E20E5D1C-6251-4219-8CB0-93C61C7B88FA}" type="pres">
      <dgm:prSet presAssocID="{85A20E2D-CA1C-4038-9E89-CE55F8520D30}" presName="bgRect" presStyleLbl="bgShp" presStyleIdx="0" presStyleCnt="2"/>
      <dgm:spPr/>
    </dgm:pt>
    <dgm:pt modelId="{AAA9A92F-8EA1-49D7-8A06-6723F713E655}" type="pres">
      <dgm:prSet presAssocID="{85A20E2D-CA1C-4038-9E89-CE55F8520D3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umbs Up Sign"/>
        </a:ext>
      </dgm:extLst>
    </dgm:pt>
    <dgm:pt modelId="{E6AAEFE4-22D6-4DD5-BC68-FF8E1EB9B05A}" type="pres">
      <dgm:prSet presAssocID="{85A20E2D-CA1C-4038-9E89-CE55F8520D30}" presName="spaceRect" presStyleCnt="0"/>
      <dgm:spPr/>
    </dgm:pt>
    <dgm:pt modelId="{618AF600-F522-40F8-A9A0-B9B998648AC2}" type="pres">
      <dgm:prSet presAssocID="{85A20E2D-CA1C-4038-9E89-CE55F8520D30}" presName="parTx" presStyleLbl="revTx" presStyleIdx="0" presStyleCnt="2">
        <dgm:presLayoutVars>
          <dgm:chMax val="0"/>
          <dgm:chPref val="0"/>
        </dgm:presLayoutVars>
      </dgm:prSet>
      <dgm:spPr/>
    </dgm:pt>
    <dgm:pt modelId="{BBA795AE-0A02-47A9-B465-52E855B38706}" type="pres">
      <dgm:prSet presAssocID="{51146B8F-61CA-4242-A574-A82AC7BBE729}" presName="sibTrans" presStyleCnt="0"/>
      <dgm:spPr/>
    </dgm:pt>
    <dgm:pt modelId="{21509A94-F75B-4728-AAC7-5524B5CB39FF}" type="pres">
      <dgm:prSet presAssocID="{9F4E50DA-12F2-4617-9088-88FF9A38B0B9}" presName="compNode" presStyleCnt="0"/>
      <dgm:spPr/>
    </dgm:pt>
    <dgm:pt modelId="{0A95ED32-3214-42C3-8D6C-6D792206AE07}" type="pres">
      <dgm:prSet presAssocID="{9F4E50DA-12F2-4617-9088-88FF9A38B0B9}" presName="bgRect" presStyleLbl="bgShp" presStyleIdx="1" presStyleCnt="2"/>
      <dgm:spPr/>
    </dgm:pt>
    <dgm:pt modelId="{A476DCAA-6D00-4FF9-925D-352C5C1851B1}" type="pres">
      <dgm:prSet presAssocID="{9F4E50DA-12F2-4617-9088-88FF9A38B0B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miling Face with No Fill"/>
        </a:ext>
      </dgm:extLst>
    </dgm:pt>
    <dgm:pt modelId="{824DDA89-B850-4B51-ADE4-F086AC9B7D15}" type="pres">
      <dgm:prSet presAssocID="{9F4E50DA-12F2-4617-9088-88FF9A38B0B9}" presName="spaceRect" presStyleCnt="0"/>
      <dgm:spPr/>
    </dgm:pt>
    <dgm:pt modelId="{924583B5-E4B0-42E3-8803-78AD74FBA6E9}" type="pres">
      <dgm:prSet presAssocID="{9F4E50DA-12F2-4617-9088-88FF9A38B0B9}" presName="parTx" presStyleLbl="revTx" presStyleIdx="1" presStyleCnt="2">
        <dgm:presLayoutVars>
          <dgm:chMax val="0"/>
          <dgm:chPref val="0"/>
        </dgm:presLayoutVars>
      </dgm:prSet>
      <dgm:spPr/>
    </dgm:pt>
  </dgm:ptLst>
  <dgm:cxnLst>
    <dgm:cxn modelId="{730D5E10-C397-4414-9A38-E119ADE0BE12}" type="presOf" srcId="{9F4E50DA-12F2-4617-9088-88FF9A38B0B9}" destId="{924583B5-E4B0-42E3-8803-78AD74FBA6E9}" srcOrd="0" destOrd="0" presId="urn:microsoft.com/office/officeart/2018/2/layout/IconVerticalSolidList"/>
    <dgm:cxn modelId="{45C1E58D-C0EE-474A-B2AC-562C84A0F393}" type="presOf" srcId="{85A20E2D-CA1C-4038-9E89-CE55F8520D30}" destId="{618AF600-F522-40F8-A9A0-B9B998648AC2}" srcOrd="0" destOrd="0" presId="urn:microsoft.com/office/officeart/2018/2/layout/IconVerticalSolidList"/>
    <dgm:cxn modelId="{66A119A7-2B81-4C24-A283-8C9F8E9C144D}" srcId="{3F52F6B9-6AA4-446C-9DF3-505C9349D203}" destId="{85A20E2D-CA1C-4038-9E89-CE55F8520D30}" srcOrd="0" destOrd="0" parTransId="{D915EC12-0525-45A4-92A1-44D938F70B3A}" sibTransId="{51146B8F-61CA-4242-A574-A82AC7BBE729}"/>
    <dgm:cxn modelId="{1FADA4C4-8B69-4768-95F9-E68D55E240CD}" type="presOf" srcId="{3F52F6B9-6AA4-446C-9DF3-505C9349D203}" destId="{2DC5A217-73DC-4469-98FA-795C17A4D7BC}" srcOrd="0" destOrd="0" presId="urn:microsoft.com/office/officeart/2018/2/layout/IconVerticalSolidList"/>
    <dgm:cxn modelId="{790CAEF4-2F48-4A47-9E84-5810DAF14E46}" srcId="{3F52F6B9-6AA4-446C-9DF3-505C9349D203}" destId="{9F4E50DA-12F2-4617-9088-88FF9A38B0B9}" srcOrd="1" destOrd="0" parTransId="{0B252607-2855-4546-AE3A-AA07E4ACAA56}" sibTransId="{22C3264E-6209-460B-B5F3-EE87A5593D71}"/>
    <dgm:cxn modelId="{2ACF126A-FDAB-4222-AFFF-7809C4B2B7BB}" type="presParOf" srcId="{2DC5A217-73DC-4469-98FA-795C17A4D7BC}" destId="{A5F46C72-5B31-4399-937D-919FA1D568F5}" srcOrd="0" destOrd="0" presId="urn:microsoft.com/office/officeart/2018/2/layout/IconVerticalSolidList"/>
    <dgm:cxn modelId="{6436F368-4574-43A4-BF12-1CD509E3D9D2}" type="presParOf" srcId="{A5F46C72-5B31-4399-937D-919FA1D568F5}" destId="{E20E5D1C-6251-4219-8CB0-93C61C7B88FA}" srcOrd="0" destOrd="0" presId="urn:microsoft.com/office/officeart/2018/2/layout/IconVerticalSolidList"/>
    <dgm:cxn modelId="{B66BBC6B-87A1-4EF5-BB0B-2B3F13C9D841}" type="presParOf" srcId="{A5F46C72-5B31-4399-937D-919FA1D568F5}" destId="{AAA9A92F-8EA1-49D7-8A06-6723F713E655}" srcOrd="1" destOrd="0" presId="urn:microsoft.com/office/officeart/2018/2/layout/IconVerticalSolidList"/>
    <dgm:cxn modelId="{3E3D0C1E-0FE1-4834-8AE3-BB7E15AC3FA6}" type="presParOf" srcId="{A5F46C72-5B31-4399-937D-919FA1D568F5}" destId="{E6AAEFE4-22D6-4DD5-BC68-FF8E1EB9B05A}" srcOrd="2" destOrd="0" presId="urn:microsoft.com/office/officeart/2018/2/layout/IconVerticalSolidList"/>
    <dgm:cxn modelId="{982ED940-3045-4477-B368-55ED9302C7B1}" type="presParOf" srcId="{A5F46C72-5B31-4399-937D-919FA1D568F5}" destId="{618AF600-F522-40F8-A9A0-B9B998648AC2}" srcOrd="3" destOrd="0" presId="urn:microsoft.com/office/officeart/2018/2/layout/IconVerticalSolidList"/>
    <dgm:cxn modelId="{A46BC022-9BF7-4AA8-8854-1F6F5A289D1B}" type="presParOf" srcId="{2DC5A217-73DC-4469-98FA-795C17A4D7BC}" destId="{BBA795AE-0A02-47A9-B465-52E855B38706}" srcOrd="1" destOrd="0" presId="urn:microsoft.com/office/officeart/2018/2/layout/IconVerticalSolidList"/>
    <dgm:cxn modelId="{CE3CDC0B-8695-44F3-8DA0-9EC1DEF77AF1}" type="presParOf" srcId="{2DC5A217-73DC-4469-98FA-795C17A4D7BC}" destId="{21509A94-F75B-4728-AAC7-5524B5CB39FF}" srcOrd="2" destOrd="0" presId="urn:microsoft.com/office/officeart/2018/2/layout/IconVerticalSolidList"/>
    <dgm:cxn modelId="{07A655A0-CD69-4B73-AD7E-6CD18BAD1DD5}" type="presParOf" srcId="{21509A94-F75B-4728-AAC7-5524B5CB39FF}" destId="{0A95ED32-3214-42C3-8D6C-6D792206AE07}" srcOrd="0" destOrd="0" presId="urn:microsoft.com/office/officeart/2018/2/layout/IconVerticalSolidList"/>
    <dgm:cxn modelId="{3B4C233D-C94B-4990-945B-7B0B5F6D1946}" type="presParOf" srcId="{21509A94-F75B-4728-AAC7-5524B5CB39FF}" destId="{A476DCAA-6D00-4FF9-925D-352C5C1851B1}" srcOrd="1" destOrd="0" presId="urn:microsoft.com/office/officeart/2018/2/layout/IconVerticalSolidList"/>
    <dgm:cxn modelId="{40FD9F54-C503-4D13-89DF-21F6B44CE531}" type="presParOf" srcId="{21509A94-F75B-4728-AAC7-5524B5CB39FF}" destId="{824DDA89-B850-4B51-ADE4-F086AC9B7D15}" srcOrd="2" destOrd="0" presId="urn:microsoft.com/office/officeart/2018/2/layout/IconVerticalSolidList"/>
    <dgm:cxn modelId="{4505E2CA-769C-4C12-AB46-98D6D30127C2}" type="presParOf" srcId="{21509A94-F75B-4728-AAC7-5524B5CB39FF}" destId="{924583B5-E4B0-42E3-8803-78AD74FBA6E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BDA69B-1487-4DBF-A681-67F33219356F}" type="doc">
      <dgm:prSet loTypeId="urn:microsoft.com/office/officeart/2005/8/layout/radial6" loCatId="relationship" qsTypeId="urn:microsoft.com/office/officeart/2005/8/quickstyle/simple1" qsCatId="simple" csTypeId="urn:microsoft.com/office/officeart/2005/8/colors/colorful1" csCatId="colorful" phldr="1"/>
      <dgm:spPr/>
      <dgm:t>
        <a:bodyPr/>
        <a:lstStyle/>
        <a:p>
          <a:endParaRPr lang="en-US"/>
        </a:p>
      </dgm:t>
    </dgm:pt>
    <dgm:pt modelId="{9045F6CB-07DE-4FB4-B715-8734789AD9AC}">
      <dgm:prSet phldrT="[Text]"/>
      <dgm:spPr/>
      <dgm:t>
        <a:bodyPr/>
        <a:lstStyle/>
        <a:p>
          <a:r>
            <a:rPr lang="en-US" dirty="0"/>
            <a:t>TIP</a:t>
          </a:r>
        </a:p>
      </dgm:t>
    </dgm:pt>
    <dgm:pt modelId="{29D1E343-37E7-4826-B046-B17F461571BA}" type="parTrans" cxnId="{B2E5BAAE-49FE-45AB-954E-5980FD19FAED}">
      <dgm:prSet/>
      <dgm:spPr/>
      <dgm:t>
        <a:bodyPr/>
        <a:lstStyle/>
        <a:p>
          <a:endParaRPr lang="en-US"/>
        </a:p>
      </dgm:t>
    </dgm:pt>
    <dgm:pt modelId="{A0CCB7EA-1DFD-4897-A6DB-78ED72F3688C}" type="sibTrans" cxnId="{B2E5BAAE-49FE-45AB-954E-5980FD19FAED}">
      <dgm:prSet/>
      <dgm:spPr/>
      <dgm:t>
        <a:bodyPr/>
        <a:lstStyle/>
        <a:p>
          <a:endParaRPr lang="en-US"/>
        </a:p>
      </dgm:t>
    </dgm:pt>
    <dgm:pt modelId="{7D27B93D-0E61-4B7E-8178-83FF70D3CB22}">
      <dgm:prSet phldrT="[Text]" custT="1"/>
      <dgm:spPr>
        <a:solidFill>
          <a:schemeClr val="accent3">
            <a:lumMod val="60000"/>
            <a:lumOff val="40000"/>
          </a:schemeClr>
        </a:solidFill>
      </dgm:spPr>
      <dgm:t>
        <a:bodyPr/>
        <a:lstStyle/>
        <a:p>
          <a:r>
            <a:rPr lang="en-US" sz="2000" dirty="0"/>
            <a:t>Understand trauma</a:t>
          </a:r>
        </a:p>
      </dgm:t>
    </dgm:pt>
    <dgm:pt modelId="{ABEF2428-B950-45CC-AC17-596630BB40B0}" type="parTrans" cxnId="{0CA7FC70-6040-4FD2-BF70-02A0916918E7}">
      <dgm:prSet/>
      <dgm:spPr/>
      <dgm:t>
        <a:bodyPr/>
        <a:lstStyle/>
        <a:p>
          <a:endParaRPr lang="en-US"/>
        </a:p>
      </dgm:t>
    </dgm:pt>
    <dgm:pt modelId="{2EEA9B1F-2202-4796-AC94-B1C9CF5A553A}" type="sibTrans" cxnId="{0CA7FC70-6040-4FD2-BF70-02A0916918E7}">
      <dgm:prSet/>
      <dgm:spPr/>
      <dgm:t>
        <a:bodyPr/>
        <a:lstStyle/>
        <a:p>
          <a:endParaRPr lang="en-US"/>
        </a:p>
      </dgm:t>
    </dgm:pt>
    <dgm:pt modelId="{6C8A4FF0-E6D1-4746-88C8-55F7B245E96C}">
      <dgm:prSet phldrT="[Text]" custT="1"/>
      <dgm:spPr>
        <a:solidFill>
          <a:srgbClr val="00B0F0"/>
        </a:solidFill>
      </dgm:spPr>
      <dgm:t>
        <a:bodyPr/>
        <a:lstStyle/>
        <a:p>
          <a:r>
            <a:rPr lang="en-US" sz="1800" dirty="0"/>
            <a:t>Safety and Predictability</a:t>
          </a:r>
        </a:p>
      </dgm:t>
    </dgm:pt>
    <dgm:pt modelId="{BEEC7125-4C14-4450-940D-FB2775529F8D}" type="parTrans" cxnId="{8E3EEB9C-FB12-45BF-94BD-25AA506FABCF}">
      <dgm:prSet/>
      <dgm:spPr/>
      <dgm:t>
        <a:bodyPr/>
        <a:lstStyle/>
        <a:p>
          <a:endParaRPr lang="en-US"/>
        </a:p>
      </dgm:t>
    </dgm:pt>
    <dgm:pt modelId="{150F2612-B2C2-4569-BAFF-5B9EEA94DDA3}" type="sibTrans" cxnId="{8E3EEB9C-FB12-45BF-94BD-25AA506FABCF}">
      <dgm:prSet/>
      <dgm:spPr/>
      <dgm:t>
        <a:bodyPr/>
        <a:lstStyle/>
        <a:p>
          <a:endParaRPr lang="en-US"/>
        </a:p>
      </dgm:t>
    </dgm:pt>
    <dgm:pt modelId="{EBD1E7E0-9C50-4524-97BD-DD33A0AC6842}">
      <dgm:prSet phldrT="[Text]" custT="1"/>
      <dgm:spPr/>
      <dgm:t>
        <a:bodyPr/>
        <a:lstStyle/>
        <a:p>
          <a:r>
            <a:rPr lang="en-US" sz="2000" dirty="0"/>
            <a:t>Trustworthiness and Transparency</a:t>
          </a:r>
        </a:p>
      </dgm:t>
    </dgm:pt>
    <dgm:pt modelId="{280F2EE9-F0C0-4782-8CDD-7817B6B88D1A}" type="parTrans" cxnId="{818A2A30-8802-4C65-902E-9370C920FB8C}">
      <dgm:prSet/>
      <dgm:spPr/>
      <dgm:t>
        <a:bodyPr/>
        <a:lstStyle/>
        <a:p>
          <a:endParaRPr lang="en-US"/>
        </a:p>
      </dgm:t>
    </dgm:pt>
    <dgm:pt modelId="{EC4848FF-AD6B-4E10-B16D-B39C7BB397C3}" type="sibTrans" cxnId="{818A2A30-8802-4C65-902E-9370C920FB8C}">
      <dgm:prSet/>
      <dgm:spPr/>
      <dgm:t>
        <a:bodyPr/>
        <a:lstStyle/>
        <a:p>
          <a:endParaRPr lang="en-US"/>
        </a:p>
      </dgm:t>
    </dgm:pt>
    <dgm:pt modelId="{94B6A984-5A67-413C-B3F6-A28EE118B9C9}">
      <dgm:prSet phldrT="[Text]"/>
      <dgm:spPr/>
      <dgm:t>
        <a:bodyPr/>
        <a:lstStyle/>
        <a:p>
          <a:r>
            <a:rPr lang="en-US" dirty="0"/>
            <a:t>Collaboration and Mutuality</a:t>
          </a:r>
        </a:p>
      </dgm:t>
    </dgm:pt>
    <dgm:pt modelId="{ED2C260B-7AB6-4C21-9024-A9905CEB5C6F}" type="parTrans" cxnId="{DA475B24-B1D0-4EB6-BCF3-43DCB3FD5A7E}">
      <dgm:prSet/>
      <dgm:spPr/>
      <dgm:t>
        <a:bodyPr/>
        <a:lstStyle/>
        <a:p>
          <a:endParaRPr lang="en-US"/>
        </a:p>
      </dgm:t>
    </dgm:pt>
    <dgm:pt modelId="{7C4CF8E4-4DFE-4B49-A089-EDA4BFDF3399}" type="sibTrans" cxnId="{DA475B24-B1D0-4EB6-BCF3-43DCB3FD5A7E}">
      <dgm:prSet/>
      <dgm:spPr/>
      <dgm:t>
        <a:bodyPr/>
        <a:lstStyle/>
        <a:p>
          <a:endParaRPr lang="en-US"/>
        </a:p>
      </dgm:t>
    </dgm:pt>
    <dgm:pt modelId="{863EBAB3-1A5A-44CD-8331-D1ABA1C374D2}">
      <dgm:prSet phldrT="[Text]"/>
      <dgm:spPr/>
      <dgm:t>
        <a:bodyPr/>
        <a:lstStyle/>
        <a:p>
          <a:r>
            <a:rPr lang="en-US" dirty="0"/>
            <a:t>Empowerment and Choice</a:t>
          </a:r>
        </a:p>
      </dgm:t>
    </dgm:pt>
    <dgm:pt modelId="{BCEB81BC-FA4B-41B7-898E-002696BD1D76}" type="parTrans" cxnId="{F1F2C5E1-23EA-418E-8475-73A64A3E6C04}">
      <dgm:prSet/>
      <dgm:spPr/>
      <dgm:t>
        <a:bodyPr/>
        <a:lstStyle/>
        <a:p>
          <a:endParaRPr lang="en-US"/>
        </a:p>
      </dgm:t>
    </dgm:pt>
    <dgm:pt modelId="{FAC12BB7-AB94-4CBA-AE03-961014007651}" type="sibTrans" cxnId="{F1F2C5E1-23EA-418E-8475-73A64A3E6C04}">
      <dgm:prSet/>
      <dgm:spPr/>
      <dgm:t>
        <a:bodyPr/>
        <a:lstStyle/>
        <a:p>
          <a:endParaRPr lang="en-US"/>
        </a:p>
      </dgm:t>
    </dgm:pt>
    <dgm:pt modelId="{8D49673F-8ABB-456D-AA2E-EDA0B93AA5D8}">
      <dgm:prSet phldrT="[Text]"/>
      <dgm:spPr/>
      <dgm:t>
        <a:bodyPr/>
        <a:lstStyle/>
        <a:p>
          <a:r>
            <a:rPr lang="en-US" dirty="0"/>
            <a:t>Cultural Humility and Equity</a:t>
          </a:r>
        </a:p>
      </dgm:t>
    </dgm:pt>
    <dgm:pt modelId="{3BCC7860-8BCF-4CB7-BF9F-39001137EA8F}" type="parTrans" cxnId="{3FD5EEEC-CE38-431A-9BA8-D4DE8DC943C5}">
      <dgm:prSet/>
      <dgm:spPr/>
      <dgm:t>
        <a:bodyPr/>
        <a:lstStyle/>
        <a:p>
          <a:endParaRPr lang="en-US"/>
        </a:p>
      </dgm:t>
    </dgm:pt>
    <dgm:pt modelId="{EB2BDA20-1AD6-42F3-A1E6-DFF00177EC46}" type="sibTrans" cxnId="{3FD5EEEC-CE38-431A-9BA8-D4DE8DC943C5}">
      <dgm:prSet/>
      <dgm:spPr/>
      <dgm:t>
        <a:bodyPr/>
        <a:lstStyle/>
        <a:p>
          <a:endParaRPr lang="en-US"/>
        </a:p>
      </dgm:t>
    </dgm:pt>
    <dgm:pt modelId="{F3A7666A-D4E8-427B-B2B7-034DEEE7E6CA}" type="pres">
      <dgm:prSet presAssocID="{4BBDA69B-1487-4DBF-A681-67F33219356F}" presName="Name0" presStyleCnt="0">
        <dgm:presLayoutVars>
          <dgm:chMax val="1"/>
          <dgm:dir/>
          <dgm:animLvl val="ctr"/>
          <dgm:resizeHandles val="exact"/>
        </dgm:presLayoutVars>
      </dgm:prSet>
      <dgm:spPr/>
    </dgm:pt>
    <dgm:pt modelId="{63F21B3D-9CA8-4611-AB50-A2CDD7BEB471}" type="pres">
      <dgm:prSet presAssocID="{9045F6CB-07DE-4FB4-B715-8734789AD9AC}" presName="centerShape" presStyleLbl="node0" presStyleIdx="0" presStyleCnt="1"/>
      <dgm:spPr/>
    </dgm:pt>
    <dgm:pt modelId="{509DD963-9A4D-4F0A-8EAF-55BFAE1A244A}" type="pres">
      <dgm:prSet presAssocID="{7D27B93D-0E61-4B7E-8178-83FF70D3CB22}" presName="node" presStyleLbl="node1" presStyleIdx="0" presStyleCnt="6" custScaleX="122161" custScaleY="103515">
        <dgm:presLayoutVars>
          <dgm:bulletEnabled val="1"/>
        </dgm:presLayoutVars>
      </dgm:prSet>
      <dgm:spPr/>
    </dgm:pt>
    <dgm:pt modelId="{35BBAE89-9AE5-454C-9690-3E2DD49C67F0}" type="pres">
      <dgm:prSet presAssocID="{7D27B93D-0E61-4B7E-8178-83FF70D3CB22}" presName="dummy" presStyleCnt="0"/>
      <dgm:spPr/>
    </dgm:pt>
    <dgm:pt modelId="{28E5F21E-FE75-42C6-8AF9-60E21CF5AC07}" type="pres">
      <dgm:prSet presAssocID="{2EEA9B1F-2202-4796-AC94-B1C9CF5A553A}" presName="sibTrans" presStyleLbl="sibTrans2D1" presStyleIdx="0" presStyleCnt="6"/>
      <dgm:spPr/>
    </dgm:pt>
    <dgm:pt modelId="{7B289CE4-1163-406A-97BC-4A81845B841F}" type="pres">
      <dgm:prSet presAssocID="{6C8A4FF0-E6D1-4746-88C8-55F7B245E96C}" presName="node" presStyleLbl="node1" presStyleIdx="1" presStyleCnt="6" custScaleX="138232" custScaleY="106337">
        <dgm:presLayoutVars>
          <dgm:bulletEnabled val="1"/>
        </dgm:presLayoutVars>
      </dgm:prSet>
      <dgm:spPr/>
    </dgm:pt>
    <dgm:pt modelId="{2F4FCFB1-2FF9-4453-A3B8-5D623BBBB630}" type="pres">
      <dgm:prSet presAssocID="{6C8A4FF0-E6D1-4746-88C8-55F7B245E96C}" presName="dummy" presStyleCnt="0"/>
      <dgm:spPr/>
    </dgm:pt>
    <dgm:pt modelId="{C3CE20B0-4EFB-4E5D-89BA-F348924BD222}" type="pres">
      <dgm:prSet presAssocID="{150F2612-B2C2-4569-BAFF-5B9EEA94DDA3}" presName="sibTrans" presStyleLbl="sibTrans2D1" presStyleIdx="1" presStyleCnt="6"/>
      <dgm:spPr/>
    </dgm:pt>
    <dgm:pt modelId="{A500AF00-59B7-47B4-A7A4-9ACB3F663443}" type="pres">
      <dgm:prSet presAssocID="{EBD1E7E0-9C50-4524-97BD-DD33A0AC6842}" presName="node" presStyleLbl="node1" presStyleIdx="2" presStyleCnt="6" custScaleX="168897" custScaleY="114141">
        <dgm:presLayoutVars>
          <dgm:bulletEnabled val="1"/>
        </dgm:presLayoutVars>
      </dgm:prSet>
      <dgm:spPr/>
    </dgm:pt>
    <dgm:pt modelId="{60EBA43A-B18B-4EA8-A4FA-8733F4A1EC7F}" type="pres">
      <dgm:prSet presAssocID="{EBD1E7E0-9C50-4524-97BD-DD33A0AC6842}" presName="dummy" presStyleCnt="0"/>
      <dgm:spPr/>
    </dgm:pt>
    <dgm:pt modelId="{B812133E-4C49-41D5-AAF9-6F4056477BB4}" type="pres">
      <dgm:prSet presAssocID="{EC4848FF-AD6B-4E10-B16D-B39C7BB397C3}" presName="sibTrans" presStyleLbl="sibTrans2D1" presStyleIdx="2" presStyleCnt="6"/>
      <dgm:spPr/>
    </dgm:pt>
    <dgm:pt modelId="{12E305A3-58A2-44DF-A560-1494DC584BA6}" type="pres">
      <dgm:prSet presAssocID="{94B6A984-5A67-413C-B3F6-A28EE118B9C9}" presName="node" presStyleLbl="node1" presStyleIdx="3" presStyleCnt="6" custScaleX="137606" custScaleY="93638">
        <dgm:presLayoutVars>
          <dgm:bulletEnabled val="1"/>
        </dgm:presLayoutVars>
      </dgm:prSet>
      <dgm:spPr/>
    </dgm:pt>
    <dgm:pt modelId="{A5F4E7F8-8237-47BF-AE8D-C5E3257A7381}" type="pres">
      <dgm:prSet presAssocID="{94B6A984-5A67-413C-B3F6-A28EE118B9C9}" presName="dummy" presStyleCnt="0"/>
      <dgm:spPr/>
    </dgm:pt>
    <dgm:pt modelId="{0F3D9392-C481-423B-92D4-CE22E7DA6F2B}" type="pres">
      <dgm:prSet presAssocID="{7C4CF8E4-4DFE-4B49-A089-EDA4BFDF3399}" presName="sibTrans" presStyleLbl="sibTrans2D1" presStyleIdx="3" presStyleCnt="6"/>
      <dgm:spPr/>
    </dgm:pt>
    <dgm:pt modelId="{B8E32AD4-7B58-4941-98EE-5EEFE8DA7024}" type="pres">
      <dgm:prSet presAssocID="{863EBAB3-1A5A-44CD-8331-D1ABA1C374D2}" presName="node" presStyleLbl="node1" presStyleIdx="4" presStyleCnt="6" custScaleX="162508" custScaleY="106869">
        <dgm:presLayoutVars>
          <dgm:bulletEnabled val="1"/>
        </dgm:presLayoutVars>
      </dgm:prSet>
      <dgm:spPr/>
    </dgm:pt>
    <dgm:pt modelId="{3D67F1CF-77C7-47C6-8EDE-96D3889CA72C}" type="pres">
      <dgm:prSet presAssocID="{863EBAB3-1A5A-44CD-8331-D1ABA1C374D2}" presName="dummy" presStyleCnt="0"/>
      <dgm:spPr/>
    </dgm:pt>
    <dgm:pt modelId="{17F2E64A-539A-41D4-9D67-658B422012F7}" type="pres">
      <dgm:prSet presAssocID="{FAC12BB7-AB94-4CBA-AE03-961014007651}" presName="sibTrans" presStyleLbl="sibTrans2D1" presStyleIdx="4" presStyleCnt="6"/>
      <dgm:spPr/>
    </dgm:pt>
    <dgm:pt modelId="{62B7057F-D8F9-427C-A03A-DE3385E7CD8B}" type="pres">
      <dgm:prSet presAssocID="{8D49673F-8ABB-456D-AA2E-EDA0B93AA5D8}" presName="node" presStyleLbl="node1" presStyleIdx="5" presStyleCnt="6" custScaleX="142494" custScaleY="101974">
        <dgm:presLayoutVars>
          <dgm:bulletEnabled val="1"/>
        </dgm:presLayoutVars>
      </dgm:prSet>
      <dgm:spPr/>
    </dgm:pt>
    <dgm:pt modelId="{D58407AC-0A23-46C5-9400-DB3BBEBD45BE}" type="pres">
      <dgm:prSet presAssocID="{8D49673F-8ABB-456D-AA2E-EDA0B93AA5D8}" presName="dummy" presStyleCnt="0"/>
      <dgm:spPr/>
    </dgm:pt>
    <dgm:pt modelId="{B5950B27-0BB7-4D23-9C6C-4CC130328A9E}" type="pres">
      <dgm:prSet presAssocID="{EB2BDA20-1AD6-42F3-A1E6-DFF00177EC46}" presName="sibTrans" presStyleLbl="sibTrans2D1" presStyleIdx="5" presStyleCnt="6"/>
      <dgm:spPr/>
    </dgm:pt>
  </dgm:ptLst>
  <dgm:cxnLst>
    <dgm:cxn modelId="{8EE0D308-8FC6-430B-AE50-30E9C87473A4}" type="presOf" srcId="{EB2BDA20-1AD6-42F3-A1E6-DFF00177EC46}" destId="{B5950B27-0BB7-4D23-9C6C-4CC130328A9E}" srcOrd="0" destOrd="0" presId="urn:microsoft.com/office/officeart/2005/8/layout/radial6"/>
    <dgm:cxn modelId="{3FF9C113-DDB8-4752-82DA-27F2E90AF275}" type="presOf" srcId="{FAC12BB7-AB94-4CBA-AE03-961014007651}" destId="{17F2E64A-539A-41D4-9D67-658B422012F7}" srcOrd="0" destOrd="0" presId="urn:microsoft.com/office/officeart/2005/8/layout/radial6"/>
    <dgm:cxn modelId="{DA475B24-B1D0-4EB6-BCF3-43DCB3FD5A7E}" srcId="{9045F6CB-07DE-4FB4-B715-8734789AD9AC}" destId="{94B6A984-5A67-413C-B3F6-A28EE118B9C9}" srcOrd="3" destOrd="0" parTransId="{ED2C260B-7AB6-4C21-9024-A9905CEB5C6F}" sibTransId="{7C4CF8E4-4DFE-4B49-A089-EDA4BFDF3399}"/>
    <dgm:cxn modelId="{27FF7C27-320C-439D-AB57-50466A3B8C3B}" type="presOf" srcId="{8D49673F-8ABB-456D-AA2E-EDA0B93AA5D8}" destId="{62B7057F-D8F9-427C-A03A-DE3385E7CD8B}" srcOrd="0" destOrd="0" presId="urn:microsoft.com/office/officeart/2005/8/layout/radial6"/>
    <dgm:cxn modelId="{818A2A30-8802-4C65-902E-9370C920FB8C}" srcId="{9045F6CB-07DE-4FB4-B715-8734789AD9AC}" destId="{EBD1E7E0-9C50-4524-97BD-DD33A0AC6842}" srcOrd="2" destOrd="0" parTransId="{280F2EE9-F0C0-4782-8CDD-7817B6B88D1A}" sibTransId="{EC4848FF-AD6B-4E10-B16D-B39C7BB397C3}"/>
    <dgm:cxn modelId="{12EC4C30-AF91-4812-B1DA-05C8E1FF3AFE}" type="presOf" srcId="{EC4848FF-AD6B-4E10-B16D-B39C7BB397C3}" destId="{B812133E-4C49-41D5-AAF9-6F4056477BB4}" srcOrd="0" destOrd="0" presId="urn:microsoft.com/office/officeart/2005/8/layout/radial6"/>
    <dgm:cxn modelId="{C2172F5D-B95D-4BD6-B641-082D5C9C40F5}" type="presOf" srcId="{EBD1E7E0-9C50-4524-97BD-DD33A0AC6842}" destId="{A500AF00-59B7-47B4-A7A4-9ACB3F663443}" srcOrd="0" destOrd="0" presId="urn:microsoft.com/office/officeart/2005/8/layout/radial6"/>
    <dgm:cxn modelId="{251A815F-3D7A-475D-BA98-7EA40F194F1E}" type="presOf" srcId="{6C8A4FF0-E6D1-4746-88C8-55F7B245E96C}" destId="{7B289CE4-1163-406A-97BC-4A81845B841F}" srcOrd="0" destOrd="0" presId="urn:microsoft.com/office/officeart/2005/8/layout/radial6"/>
    <dgm:cxn modelId="{EEB0BC46-54E5-4390-8FCA-FFDEA812E3A5}" type="presOf" srcId="{9045F6CB-07DE-4FB4-B715-8734789AD9AC}" destId="{63F21B3D-9CA8-4611-AB50-A2CDD7BEB471}" srcOrd="0" destOrd="0" presId="urn:microsoft.com/office/officeart/2005/8/layout/radial6"/>
    <dgm:cxn modelId="{8EA2336D-29D9-490A-984A-B84D4AC175E2}" type="presOf" srcId="{4BBDA69B-1487-4DBF-A681-67F33219356F}" destId="{F3A7666A-D4E8-427B-B2B7-034DEEE7E6CA}" srcOrd="0" destOrd="0" presId="urn:microsoft.com/office/officeart/2005/8/layout/radial6"/>
    <dgm:cxn modelId="{0CA7FC70-6040-4FD2-BF70-02A0916918E7}" srcId="{9045F6CB-07DE-4FB4-B715-8734789AD9AC}" destId="{7D27B93D-0E61-4B7E-8178-83FF70D3CB22}" srcOrd="0" destOrd="0" parTransId="{ABEF2428-B950-45CC-AC17-596630BB40B0}" sibTransId="{2EEA9B1F-2202-4796-AC94-B1C9CF5A553A}"/>
    <dgm:cxn modelId="{5B34CA54-B3F0-4F63-A6B3-B7CD55E6464E}" type="presOf" srcId="{94B6A984-5A67-413C-B3F6-A28EE118B9C9}" destId="{12E305A3-58A2-44DF-A560-1494DC584BA6}" srcOrd="0" destOrd="0" presId="urn:microsoft.com/office/officeart/2005/8/layout/radial6"/>
    <dgm:cxn modelId="{8E3EEB9C-FB12-45BF-94BD-25AA506FABCF}" srcId="{9045F6CB-07DE-4FB4-B715-8734789AD9AC}" destId="{6C8A4FF0-E6D1-4746-88C8-55F7B245E96C}" srcOrd="1" destOrd="0" parTransId="{BEEC7125-4C14-4450-940D-FB2775529F8D}" sibTransId="{150F2612-B2C2-4569-BAFF-5B9EEA94DDA3}"/>
    <dgm:cxn modelId="{535537A2-43F7-4288-9072-814C01542F35}" type="presOf" srcId="{150F2612-B2C2-4569-BAFF-5B9EEA94DDA3}" destId="{C3CE20B0-4EFB-4E5D-89BA-F348924BD222}" srcOrd="0" destOrd="0" presId="urn:microsoft.com/office/officeart/2005/8/layout/radial6"/>
    <dgm:cxn modelId="{337137A7-F597-45C1-9CEC-BA18128F1280}" type="presOf" srcId="{7C4CF8E4-4DFE-4B49-A089-EDA4BFDF3399}" destId="{0F3D9392-C481-423B-92D4-CE22E7DA6F2B}" srcOrd="0" destOrd="0" presId="urn:microsoft.com/office/officeart/2005/8/layout/radial6"/>
    <dgm:cxn modelId="{B2E5BAAE-49FE-45AB-954E-5980FD19FAED}" srcId="{4BBDA69B-1487-4DBF-A681-67F33219356F}" destId="{9045F6CB-07DE-4FB4-B715-8734789AD9AC}" srcOrd="0" destOrd="0" parTransId="{29D1E343-37E7-4826-B046-B17F461571BA}" sibTransId="{A0CCB7EA-1DFD-4897-A6DB-78ED72F3688C}"/>
    <dgm:cxn modelId="{4CEB16C7-5DC9-438B-9119-A7DCDDE670AE}" type="presOf" srcId="{863EBAB3-1A5A-44CD-8331-D1ABA1C374D2}" destId="{B8E32AD4-7B58-4941-98EE-5EEFE8DA7024}" srcOrd="0" destOrd="0" presId="urn:microsoft.com/office/officeart/2005/8/layout/radial6"/>
    <dgm:cxn modelId="{F1F2C5E1-23EA-418E-8475-73A64A3E6C04}" srcId="{9045F6CB-07DE-4FB4-B715-8734789AD9AC}" destId="{863EBAB3-1A5A-44CD-8331-D1ABA1C374D2}" srcOrd="4" destOrd="0" parTransId="{BCEB81BC-FA4B-41B7-898E-002696BD1D76}" sibTransId="{FAC12BB7-AB94-4CBA-AE03-961014007651}"/>
    <dgm:cxn modelId="{3FD5EEEC-CE38-431A-9BA8-D4DE8DC943C5}" srcId="{9045F6CB-07DE-4FB4-B715-8734789AD9AC}" destId="{8D49673F-8ABB-456D-AA2E-EDA0B93AA5D8}" srcOrd="5" destOrd="0" parTransId="{3BCC7860-8BCF-4CB7-BF9F-39001137EA8F}" sibTransId="{EB2BDA20-1AD6-42F3-A1E6-DFF00177EC46}"/>
    <dgm:cxn modelId="{767573F1-3051-43B3-A9A6-0F5A0DE6BD71}" type="presOf" srcId="{7D27B93D-0E61-4B7E-8178-83FF70D3CB22}" destId="{509DD963-9A4D-4F0A-8EAF-55BFAE1A244A}" srcOrd="0" destOrd="0" presId="urn:microsoft.com/office/officeart/2005/8/layout/radial6"/>
    <dgm:cxn modelId="{24D582FC-7350-497F-AB96-C616BC53D39C}" type="presOf" srcId="{2EEA9B1F-2202-4796-AC94-B1C9CF5A553A}" destId="{28E5F21E-FE75-42C6-8AF9-60E21CF5AC07}" srcOrd="0" destOrd="0" presId="urn:microsoft.com/office/officeart/2005/8/layout/radial6"/>
    <dgm:cxn modelId="{21145E4D-2B09-4B01-A243-244FC6DAD413}" type="presParOf" srcId="{F3A7666A-D4E8-427B-B2B7-034DEEE7E6CA}" destId="{63F21B3D-9CA8-4611-AB50-A2CDD7BEB471}" srcOrd="0" destOrd="0" presId="urn:microsoft.com/office/officeart/2005/8/layout/radial6"/>
    <dgm:cxn modelId="{F2B7D468-D96E-4C63-AFB1-51B248510D85}" type="presParOf" srcId="{F3A7666A-D4E8-427B-B2B7-034DEEE7E6CA}" destId="{509DD963-9A4D-4F0A-8EAF-55BFAE1A244A}" srcOrd="1" destOrd="0" presId="urn:microsoft.com/office/officeart/2005/8/layout/radial6"/>
    <dgm:cxn modelId="{3A49A961-30D5-47BC-9776-C0DAAB64FC6D}" type="presParOf" srcId="{F3A7666A-D4E8-427B-B2B7-034DEEE7E6CA}" destId="{35BBAE89-9AE5-454C-9690-3E2DD49C67F0}" srcOrd="2" destOrd="0" presId="urn:microsoft.com/office/officeart/2005/8/layout/radial6"/>
    <dgm:cxn modelId="{FA9B9D72-F215-4AFF-980B-D2B48CEE79DB}" type="presParOf" srcId="{F3A7666A-D4E8-427B-B2B7-034DEEE7E6CA}" destId="{28E5F21E-FE75-42C6-8AF9-60E21CF5AC07}" srcOrd="3" destOrd="0" presId="urn:microsoft.com/office/officeart/2005/8/layout/radial6"/>
    <dgm:cxn modelId="{DA30D548-BC56-4D72-A16B-CC8E982D09B6}" type="presParOf" srcId="{F3A7666A-D4E8-427B-B2B7-034DEEE7E6CA}" destId="{7B289CE4-1163-406A-97BC-4A81845B841F}" srcOrd="4" destOrd="0" presId="urn:microsoft.com/office/officeart/2005/8/layout/radial6"/>
    <dgm:cxn modelId="{C3BD7882-46E3-40B5-8133-9081DABDCB42}" type="presParOf" srcId="{F3A7666A-D4E8-427B-B2B7-034DEEE7E6CA}" destId="{2F4FCFB1-2FF9-4453-A3B8-5D623BBBB630}" srcOrd="5" destOrd="0" presId="urn:microsoft.com/office/officeart/2005/8/layout/radial6"/>
    <dgm:cxn modelId="{8B3A3D6C-B651-453F-BB2E-51516D89AA7C}" type="presParOf" srcId="{F3A7666A-D4E8-427B-B2B7-034DEEE7E6CA}" destId="{C3CE20B0-4EFB-4E5D-89BA-F348924BD222}" srcOrd="6" destOrd="0" presId="urn:microsoft.com/office/officeart/2005/8/layout/radial6"/>
    <dgm:cxn modelId="{E9CC4773-7F4B-46F6-A07B-69C2CAE07DC9}" type="presParOf" srcId="{F3A7666A-D4E8-427B-B2B7-034DEEE7E6CA}" destId="{A500AF00-59B7-47B4-A7A4-9ACB3F663443}" srcOrd="7" destOrd="0" presId="urn:microsoft.com/office/officeart/2005/8/layout/radial6"/>
    <dgm:cxn modelId="{731CB89D-1431-446B-AB28-34EB0B61F732}" type="presParOf" srcId="{F3A7666A-D4E8-427B-B2B7-034DEEE7E6CA}" destId="{60EBA43A-B18B-4EA8-A4FA-8733F4A1EC7F}" srcOrd="8" destOrd="0" presId="urn:microsoft.com/office/officeart/2005/8/layout/radial6"/>
    <dgm:cxn modelId="{79A7C46F-A296-4B9F-A03E-034AB0E2E947}" type="presParOf" srcId="{F3A7666A-D4E8-427B-B2B7-034DEEE7E6CA}" destId="{B812133E-4C49-41D5-AAF9-6F4056477BB4}" srcOrd="9" destOrd="0" presId="urn:microsoft.com/office/officeart/2005/8/layout/radial6"/>
    <dgm:cxn modelId="{3B17348B-2339-4E99-8685-198566268E8F}" type="presParOf" srcId="{F3A7666A-D4E8-427B-B2B7-034DEEE7E6CA}" destId="{12E305A3-58A2-44DF-A560-1494DC584BA6}" srcOrd="10" destOrd="0" presId="urn:microsoft.com/office/officeart/2005/8/layout/radial6"/>
    <dgm:cxn modelId="{4F15A654-33A4-433D-84ED-C004382AC682}" type="presParOf" srcId="{F3A7666A-D4E8-427B-B2B7-034DEEE7E6CA}" destId="{A5F4E7F8-8237-47BF-AE8D-C5E3257A7381}" srcOrd="11" destOrd="0" presId="urn:microsoft.com/office/officeart/2005/8/layout/radial6"/>
    <dgm:cxn modelId="{1A3EC7E3-4F78-4FE2-8FCA-20B51555632A}" type="presParOf" srcId="{F3A7666A-D4E8-427B-B2B7-034DEEE7E6CA}" destId="{0F3D9392-C481-423B-92D4-CE22E7DA6F2B}" srcOrd="12" destOrd="0" presId="urn:microsoft.com/office/officeart/2005/8/layout/radial6"/>
    <dgm:cxn modelId="{BE2FD39B-6CA4-492A-9309-EDB67EC8115B}" type="presParOf" srcId="{F3A7666A-D4E8-427B-B2B7-034DEEE7E6CA}" destId="{B8E32AD4-7B58-4941-98EE-5EEFE8DA7024}" srcOrd="13" destOrd="0" presId="urn:microsoft.com/office/officeart/2005/8/layout/radial6"/>
    <dgm:cxn modelId="{A65257E1-D68C-47D8-A048-C7D1B9C0FB09}" type="presParOf" srcId="{F3A7666A-D4E8-427B-B2B7-034DEEE7E6CA}" destId="{3D67F1CF-77C7-47C6-8EDE-96D3889CA72C}" srcOrd="14" destOrd="0" presId="urn:microsoft.com/office/officeart/2005/8/layout/radial6"/>
    <dgm:cxn modelId="{4F3EC88E-AE64-43F1-B963-F85CDD94F7EE}" type="presParOf" srcId="{F3A7666A-D4E8-427B-B2B7-034DEEE7E6CA}" destId="{17F2E64A-539A-41D4-9D67-658B422012F7}" srcOrd="15" destOrd="0" presId="urn:microsoft.com/office/officeart/2005/8/layout/radial6"/>
    <dgm:cxn modelId="{9F6780F3-F4F4-47C6-AD49-1E713BF10C6B}" type="presParOf" srcId="{F3A7666A-D4E8-427B-B2B7-034DEEE7E6CA}" destId="{62B7057F-D8F9-427C-A03A-DE3385E7CD8B}" srcOrd="16" destOrd="0" presId="urn:microsoft.com/office/officeart/2005/8/layout/radial6"/>
    <dgm:cxn modelId="{E06A4E1D-928B-46E1-9008-231F7AB64883}" type="presParOf" srcId="{F3A7666A-D4E8-427B-B2B7-034DEEE7E6CA}" destId="{D58407AC-0A23-46C5-9400-DB3BBEBD45BE}" srcOrd="17" destOrd="0" presId="urn:microsoft.com/office/officeart/2005/8/layout/radial6"/>
    <dgm:cxn modelId="{31282ED0-EAEB-49D2-997E-EE55007500C4}" type="presParOf" srcId="{F3A7666A-D4E8-427B-B2B7-034DEEE7E6CA}" destId="{B5950B27-0BB7-4D23-9C6C-4CC130328A9E}"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EF51A286-78FD-4BD1-BD99-39E2388A3425}" type="doc">
      <dgm:prSet loTypeId="urn:microsoft.com/office/officeart/2005/8/layout/default" loCatId="list" qsTypeId="urn:microsoft.com/office/officeart/2005/8/quickstyle/simple4" qsCatId="simple" csTypeId="urn:microsoft.com/office/officeart/2005/8/colors/accent3_2" csCatId="accent3" phldr="1"/>
      <dgm:spPr/>
      <dgm:t>
        <a:bodyPr/>
        <a:lstStyle/>
        <a:p>
          <a:endParaRPr lang="en-US"/>
        </a:p>
      </dgm:t>
    </dgm:pt>
    <dgm:pt modelId="{2BE2A969-7C96-4D45-B1DD-6FA17FA36EB5}">
      <dgm:prSet phldrT="[Text]"/>
      <dgm:spPr/>
      <dgm:t>
        <a:bodyPr/>
        <a:lstStyle/>
        <a:p>
          <a:r>
            <a:rPr lang="en-US" dirty="0"/>
            <a:t>Understand</a:t>
          </a:r>
        </a:p>
        <a:p>
          <a:r>
            <a:rPr lang="en-US" dirty="0"/>
            <a:t> trauma</a:t>
          </a:r>
        </a:p>
      </dgm:t>
    </dgm:pt>
    <dgm:pt modelId="{8F2335D7-5B81-41A3-9D96-B88C66AFDD48}" type="parTrans" cxnId="{19833847-F5B6-4879-BAFD-7E9EA9560913}">
      <dgm:prSet/>
      <dgm:spPr/>
      <dgm:t>
        <a:bodyPr/>
        <a:lstStyle/>
        <a:p>
          <a:endParaRPr lang="en-US"/>
        </a:p>
      </dgm:t>
    </dgm:pt>
    <dgm:pt modelId="{BD72F4C8-5A2B-4445-8D43-9C068F2D6E30}" type="sibTrans" cxnId="{19833847-F5B6-4879-BAFD-7E9EA9560913}">
      <dgm:prSet/>
      <dgm:spPr/>
      <dgm:t>
        <a:bodyPr/>
        <a:lstStyle/>
        <a:p>
          <a:endParaRPr lang="en-US"/>
        </a:p>
      </dgm:t>
    </dgm:pt>
    <dgm:pt modelId="{D3146946-E9B4-45D6-A472-BCBC47366E78}" type="pres">
      <dgm:prSet presAssocID="{EF51A286-78FD-4BD1-BD99-39E2388A3425}" presName="diagram" presStyleCnt="0">
        <dgm:presLayoutVars>
          <dgm:dir/>
          <dgm:resizeHandles val="exact"/>
        </dgm:presLayoutVars>
      </dgm:prSet>
      <dgm:spPr/>
    </dgm:pt>
    <dgm:pt modelId="{4B67758F-EB23-4179-97BA-E27F180FC894}" type="pres">
      <dgm:prSet presAssocID="{2BE2A969-7C96-4D45-B1DD-6FA17FA36EB5}" presName="node" presStyleLbl="node1" presStyleIdx="0" presStyleCnt="1">
        <dgm:presLayoutVars>
          <dgm:bulletEnabled val="1"/>
        </dgm:presLayoutVars>
      </dgm:prSet>
      <dgm:spPr/>
    </dgm:pt>
  </dgm:ptLst>
  <dgm:cxnLst>
    <dgm:cxn modelId="{19833847-F5B6-4879-BAFD-7E9EA9560913}" srcId="{EF51A286-78FD-4BD1-BD99-39E2388A3425}" destId="{2BE2A969-7C96-4D45-B1DD-6FA17FA36EB5}" srcOrd="0" destOrd="0" parTransId="{8F2335D7-5B81-41A3-9D96-B88C66AFDD48}" sibTransId="{BD72F4C8-5A2B-4445-8D43-9C068F2D6E30}"/>
    <dgm:cxn modelId="{BA221299-E4E5-4F07-BD92-6A725041ACAB}" type="presOf" srcId="{EF51A286-78FD-4BD1-BD99-39E2388A3425}" destId="{D3146946-E9B4-45D6-A472-BCBC47366E78}" srcOrd="0" destOrd="0" presId="urn:microsoft.com/office/officeart/2005/8/layout/default"/>
    <dgm:cxn modelId="{306D21C8-36F2-4C87-8566-1A16AE0155F6}" type="presOf" srcId="{2BE2A969-7C96-4D45-B1DD-6FA17FA36EB5}" destId="{4B67758F-EB23-4179-97BA-E27F180FC894}" srcOrd="0" destOrd="0" presId="urn:microsoft.com/office/officeart/2005/8/layout/default"/>
    <dgm:cxn modelId="{E7AC83E2-D78A-497F-BE8A-3B6FA99B1612}" type="presParOf" srcId="{D3146946-E9B4-45D6-A472-BCBC47366E78}" destId="{4B67758F-EB23-4179-97BA-E27F180FC894}"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28BDA8F-A663-4100-9BB0-BA17CD3FEA30}" type="doc">
      <dgm:prSet loTypeId="urn:microsoft.com/office/officeart/2008/layout/LinedList" loCatId="list" qsTypeId="urn:microsoft.com/office/officeart/2005/8/quickstyle/simple2" qsCatId="simple" csTypeId="urn:microsoft.com/office/officeart/2005/8/colors/accent1_2" csCatId="accent1"/>
      <dgm:spPr/>
      <dgm:t>
        <a:bodyPr/>
        <a:lstStyle/>
        <a:p>
          <a:endParaRPr lang="en-US"/>
        </a:p>
      </dgm:t>
    </dgm:pt>
    <dgm:pt modelId="{C925205B-D787-4FAA-BB02-6699C1BDF696}">
      <dgm:prSet/>
      <dgm:spPr/>
      <dgm:t>
        <a:bodyPr/>
        <a:lstStyle/>
        <a:p>
          <a:r>
            <a:rPr lang="en-US" i="1" dirty="0"/>
            <a:t>Trauma arises from repeated adverse events.</a:t>
          </a:r>
          <a:endParaRPr lang="en-US" dirty="0"/>
        </a:p>
      </dgm:t>
    </dgm:pt>
    <dgm:pt modelId="{7D69D19A-BB18-448D-9732-C6A2879D4455}" type="parTrans" cxnId="{096D1564-15ED-4FDC-AADF-CEB5C9AC8CEC}">
      <dgm:prSet/>
      <dgm:spPr/>
      <dgm:t>
        <a:bodyPr/>
        <a:lstStyle/>
        <a:p>
          <a:endParaRPr lang="en-US"/>
        </a:p>
      </dgm:t>
    </dgm:pt>
    <dgm:pt modelId="{742C437E-9B84-4EE2-98A8-8FEC6CB38303}" type="sibTrans" cxnId="{096D1564-15ED-4FDC-AADF-CEB5C9AC8CEC}">
      <dgm:prSet/>
      <dgm:spPr/>
      <dgm:t>
        <a:bodyPr/>
        <a:lstStyle/>
        <a:p>
          <a:endParaRPr lang="en-US"/>
        </a:p>
      </dgm:t>
    </dgm:pt>
    <dgm:pt modelId="{1DF092F2-798F-4846-9128-3FA6BFD2AD59}">
      <dgm:prSet/>
      <dgm:spPr/>
      <dgm:t>
        <a:bodyPr/>
        <a:lstStyle/>
        <a:p>
          <a:r>
            <a:rPr lang="en-US" i="1" dirty="0"/>
            <a:t>True or False??</a:t>
          </a:r>
          <a:endParaRPr lang="en-US" dirty="0"/>
        </a:p>
      </dgm:t>
    </dgm:pt>
    <dgm:pt modelId="{3582BE6C-CEF5-45F8-9F55-698D29D6AC66}" type="parTrans" cxnId="{279CFB3F-8AAB-4F66-B0B8-F43BB9FE3D28}">
      <dgm:prSet/>
      <dgm:spPr/>
      <dgm:t>
        <a:bodyPr/>
        <a:lstStyle/>
        <a:p>
          <a:endParaRPr lang="en-US"/>
        </a:p>
      </dgm:t>
    </dgm:pt>
    <dgm:pt modelId="{9D65B0D9-ABD3-43D4-964C-D957C26DD3AB}" type="sibTrans" cxnId="{279CFB3F-8AAB-4F66-B0B8-F43BB9FE3D28}">
      <dgm:prSet/>
      <dgm:spPr/>
      <dgm:t>
        <a:bodyPr/>
        <a:lstStyle/>
        <a:p>
          <a:endParaRPr lang="en-US"/>
        </a:p>
      </dgm:t>
    </dgm:pt>
    <dgm:pt modelId="{BBB5BA6A-C336-4796-934A-D1F7FEB672E7}" type="pres">
      <dgm:prSet presAssocID="{528BDA8F-A663-4100-9BB0-BA17CD3FEA30}" presName="vert0" presStyleCnt="0">
        <dgm:presLayoutVars>
          <dgm:dir/>
          <dgm:animOne val="branch"/>
          <dgm:animLvl val="lvl"/>
        </dgm:presLayoutVars>
      </dgm:prSet>
      <dgm:spPr/>
    </dgm:pt>
    <dgm:pt modelId="{3F86A02D-3DF5-48FC-BA05-3AAD178A8780}" type="pres">
      <dgm:prSet presAssocID="{C925205B-D787-4FAA-BB02-6699C1BDF696}" presName="thickLine" presStyleLbl="alignNode1" presStyleIdx="0" presStyleCnt="2"/>
      <dgm:spPr/>
    </dgm:pt>
    <dgm:pt modelId="{01FDD7AC-40BF-42B8-9AB5-0896ED4402CA}" type="pres">
      <dgm:prSet presAssocID="{C925205B-D787-4FAA-BB02-6699C1BDF696}" presName="horz1" presStyleCnt="0"/>
      <dgm:spPr/>
    </dgm:pt>
    <dgm:pt modelId="{43496956-5A1B-4374-B17C-BAF6C65E380B}" type="pres">
      <dgm:prSet presAssocID="{C925205B-D787-4FAA-BB02-6699C1BDF696}" presName="tx1" presStyleLbl="revTx" presStyleIdx="0" presStyleCnt="2"/>
      <dgm:spPr/>
    </dgm:pt>
    <dgm:pt modelId="{553B0B36-5844-4BEF-8CE7-C25E5BD59626}" type="pres">
      <dgm:prSet presAssocID="{C925205B-D787-4FAA-BB02-6699C1BDF696}" presName="vert1" presStyleCnt="0"/>
      <dgm:spPr/>
    </dgm:pt>
    <dgm:pt modelId="{C7FC4417-B740-4D2E-A2CA-2338417E45DC}" type="pres">
      <dgm:prSet presAssocID="{1DF092F2-798F-4846-9128-3FA6BFD2AD59}" presName="thickLine" presStyleLbl="alignNode1" presStyleIdx="1" presStyleCnt="2"/>
      <dgm:spPr/>
    </dgm:pt>
    <dgm:pt modelId="{3AC02BB3-C12F-46A1-96F9-D1CE37780B54}" type="pres">
      <dgm:prSet presAssocID="{1DF092F2-798F-4846-9128-3FA6BFD2AD59}" presName="horz1" presStyleCnt="0"/>
      <dgm:spPr/>
    </dgm:pt>
    <dgm:pt modelId="{F9366385-9A4D-43DF-8422-E06345118643}" type="pres">
      <dgm:prSet presAssocID="{1DF092F2-798F-4846-9128-3FA6BFD2AD59}" presName="tx1" presStyleLbl="revTx" presStyleIdx="1" presStyleCnt="2"/>
      <dgm:spPr/>
    </dgm:pt>
    <dgm:pt modelId="{EFA715BC-BAC8-484D-9A96-A60FA4228C44}" type="pres">
      <dgm:prSet presAssocID="{1DF092F2-798F-4846-9128-3FA6BFD2AD59}" presName="vert1" presStyleCnt="0"/>
      <dgm:spPr/>
    </dgm:pt>
  </dgm:ptLst>
  <dgm:cxnLst>
    <dgm:cxn modelId="{279CFB3F-8AAB-4F66-B0B8-F43BB9FE3D28}" srcId="{528BDA8F-A663-4100-9BB0-BA17CD3FEA30}" destId="{1DF092F2-798F-4846-9128-3FA6BFD2AD59}" srcOrd="1" destOrd="0" parTransId="{3582BE6C-CEF5-45F8-9F55-698D29D6AC66}" sibTransId="{9D65B0D9-ABD3-43D4-964C-D957C26DD3AB}"/>
    <dgm:cxn modelId="{096D1564-15ED-4FDC-AADF-CEB5C9AC8CEC}" srcId="{528BDA8F-A663-4100-9BB0-BA17CD3FEA30}" destId="{C925205B-D787-4FAA-BB02-6699C1BDF696}" srcOrd="0" destOrd="0" parTransId="{7D69D19A-BB18-448D-9732-C6A2879D4455}" sibTransId="{742C437E-9B84-4EE2-98A8-8FEC6CB38303}"/>
    <dgm:cxn modelId="{E62FA945-4BDF-444C-89A8-31D837F78961}" type="presOf" srcId="{528BDA8F-A663-4100-9BB0-BA17CD3FEA30}" destId="{BBB5BA6A-C336-4796-934A-D1F7FEB672E7}" srcOrd="0" destOrd="0" presId="urn:microsoft.com/office/officeart/2008/layout/LinedList"/>
    <dgm:cxn modelId="{79B0CB6C-D041-4CEB-81A2-F27D35413149}" type="presOf" srcId="{C925205B-D787-4FAA-BB02-6699C1BDF696}" destId="{43496956-5A1B-4374-B17C-BAF6C65E380B}" srcOrd="0" destOrd="0" presId="urn:microsoft.com/office/officeart/2008/layout/LinedList"/>
    <dgm:cxn modelId="{F7FC5DC6-2548-4E04-817D-A16B7CFB66E7}" type="presOf" srcId="{1DF092F2-798F-4846-9128-3FA6BFD2AD59}" destId="{F9366385-9A4D-43DF-8422-E06345118643}" srcOrd="0" destOrd="0" presId="urn:microsoft.com/office/officeart/2008/layout/LinedList"/>
    <dgm:cxn modelId="{16DAB9F0-D0B6-4751-8811-4464F850E7DA}" type="presParOf" srcId="{BBB5BA6A-C336-4796-934A-D1F7FEB672E7}" destId="{3F86A02D-3DF5-48FC-BA05-3AAD178A8780}" srcOrd="0" destOrd="0" presId="urn:microsoft.com/office/officeart/2008/layout/LinedList"/>
    <dgm:cxn modelId="{37107209-1330-410C-AB72-BF52E15F291A}" type="presParOf" srcId="{BBB5BA6A-C336-4796-934A-D1F7FEB672E7}" destId="{01FDD7AC-40BF-42B8-9AB5-0896ED4402CA}" srcOrd="1" destOrd="0" presId="urn:microsoft.com/office/officeart/2008/layout/LinedList"/>
    <dgm:cxn modelId="{597E85AB-AF09-41D9-ADA3-AC5CC5DF4FAE}" type="presParOf" srcId="{01FDD7AC-40BF-42B8-9AB5-0896ED4402CA}" destId="{43496956-5A1B-4374-B17C-BAF6C65E380B}" srcOrd="0" destOrd="0" presId="urn:microsoft.com/office/officeart/2008/layout/LinedList"/>
    <dgm:cxn modelId="{4D44DD1D-2DD3-48B6-A511-C9EB2282B494}" type="presParOf" srcId="{01FDD7AC-40BF-42B8-9AB5-0896ED4402CA}" destId="{553B0B36-5844-4BEF-8CE7-C25E5BD59626}" srcOrd="1" destOrd="0" presId="urn:microsoft.com/office/officeart/2008/layout/LinedList"/>
    <dgm:cxn modelId="{09E6496F-A32D-44FE-A0BB-4F0A8B9EDFBF}" type="presParOf" srcId="{BBB5BA6A-C336-4796-934A-D1F7FEB672E7}" destId="{C7FC4417-B740-4D2E-A2CA-2338417E45DC}" srcOrd="2" destOrd="0" presId="urn:microsoft.com/office/officeart/2008/layout/LinedList"/>
    <dgm:cxn modelId="{6BDDC92A-3A5D-46AC-A673-5BC48A92743D}" type="presParOf" srcId="{BBB5BA6A-C336-4796-934A-D1F7FEB672E7}" destId="{3AC02BB3-C12F-46A1-96F9-D1CE37780B54}" srcOrd="3" destOrd="0" presId="urn:microsoft.com/office/officeart/2008/layout/LinedList"/>
    <dgm:cxn modelId="{6A20CED8-1A4B-403E-B71E-42F494EA6674}" type="presParOf" srcId="{3AC02BB3-C12F-46A1-96F9-D1CE37780B54}" destId="{F9366385-9A4D-43DF-8422-E06345118643}" srcOrd="0" destOrd="0" presId="urn:microsoft.com/office/officeart/2008/layout/LinedList"/>
    <dgm:cxn modelId="{B94EA970-6897-4026-A4A9-0AA526E52D19}" type="presParOf" srcId="{3AC02BB3-C12F-46A1-96F9-D1CE37780B54}" destId="{EFA715BC-BAC8-484D-9A96-A60FA4228C4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A98644E-76BF-45EB-B5C4-03A740FB8F7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CFAE016-0255-4C16-B31A-850A1499C794}">
      <dgm:prSet/>
      <dgm:spPr/>
      <dgm:t>
        <a:bodyPr/>
        <a:lstStyle/>
        <a:p>
          <a:pPr algn="ctr"/>
          <a:r>
            <a:rPr lang="en-US" i="1" dirty="0"/>
            <a:t>Everyone’s experience of a traumatic event is the same.</a:t>
          </a:r>
          <a:endParaRPr lang="en-US" dirty="0"/>
        </a:p>
      </dgm:t>
    </dgm:pt>
    <dgm:pt modelId="{40781059-5485-4030-8FF2-4CC87E7AD7F3}" type="parTrans" cxnId="{CF1B742B-6F67-4515-8F59-13739AFDDB96}">
      <dgm:prSet/>
      <dgm:spPr/>
      <dgm:t>
        <a:bodyPr/>
        <a:lstStyle/>
        <a:p>
          <a:endParaRPr lang="en-US"/>
        </a:p>
      </dgm:t>
    </dgm:pt>
    <dgm:pt modelId="{3062497E-5DC7-4830-AB94-6B3BC7C9AA57}" type="sibTrans" cxnId="{CF1B742B-6F67-4515-8F59-13739AFDDB96}">
      <dgm:prSet/>
      <dgm:spPr/>
      <dgm:t>
        <a:bodyPr/>
        <a:lstStyle/>
        <a:p>
          <a:endParaRPr lang="en-US"/>
        </a:p>
      </dgm:t>
    </dgm:pt>
    <dgm:pt modelId="{CC8EF0C7-31B8-455C-A0E0-F66E1CD6C01C}">
      <dgm:prSet/>
      <dgm:spPr/>
      <dgm:t>
        <a:bodyPr/>
        <a:lstStyle/>
        <a:p>
          <a:pPr algn="ctr"/>
          <a:r>
            <a:rPr lang="en-US" i="1" dirty="0"/>
            <a:t>True or False??</a:t>
          </a:r>
          <a:endParaRPr lang="en-US" dirty="0"/>
        </a:p>
      </dgm:t>
    </dgm:pt>
    <dgm:pt modelId="{F5768945-7560-4307-B6DB-6D7C6FB20F80}" type="parTrans" cxnId="{0C676EA8-4015-467B-9079-02210AAA46E1}">
      <dgm:prSet/>
      <dgm:spPr/>
      <dgm:t>
        <a:bodyPr/>
        <a:lstStyle/>
        <a:p>
          <a:endParaRPr lang="en-US"/>
        </a:p>
      </dgm:t>
    </dgm:pt>
    <dgm:pt modelId="{B8FDF0A8-BC28-4268-A724-193B4FB6F86A}" type="sibTrans" cxnId="{0C676EA8-4015-467B-9079-02210AAA46E1}">
      <dgm:prSet/>
      <dgm:spPr/>
      <dgm:t>
        <a:bodyPr/>
        <a:lstStyle/>
        <a:p>
          <a:endParaRPr lang="en-US"/>
        </a:p>
      </dgm:t>
    </dgm:pt>
    <dgm:pt modelId="{11952FAA-2C67-4177-923B-D1872F6E5E19}" type="pres">
      <dgm:prSet presAssocID="{8A98644E-76BF-45EB-B5C4-03A740FB8F7A}" presName="vert0" presStyleCnt="0">
        <dgm:presLayoutVars>
          <dgm:dir/>
          <dgm:animOne val="branch"/>
          <dgm:animLvl val="lvl"/>
        </dgm:presLayoutVars>
      </dgm:prSet>
      <dgm:spPr/>
    </dgm:pt>
    <dgm:pt modelId="{A1902BBA-DD81-4BC8-B44B-F6AF2D0C14A9}" type="pres">
      <dgm:prSet presAssocID="{CCFAE016-0255-4C16-B31A-850A1499C794}" presName="thickLine" presStyleLbl="alignNode1" presStyleIdx="0" presStyleCnt="2"/>
      <dgm:spPr/>
    </dgm:pt>
    <dgm:pt modelId="{9B5BCF6C-D9AA-4FA9-9D80-5B470DBF8E56}" type="pres">
      <dgm:prSet presAssocID="{CCFAE016-0255-4C16-B31A-850A1499C794}" presName="horz1" presStyleCnt="0"/>
      <dgm:spPr/>
    </dgm:pt>
    <dgm:pt modelId="{20BFE65D-83DA-4334-B295-02FEDC295922}" type="pres">
      <dgm:prSet presAssocID="{CCFAE016-0255-4C16-B31A-850A1499C794}" presName="tx1" presStyleLbl="revTx" presStyleIdx="0" presStyleCnt="2"/>
      <dgm:spPr/>
    </dgm:pt>
    <dgm:pt modelId="{A1477294-A0A1-4FE5-A00D-56F8A3B30719}" type="pres">
      <dgm:prSet presAssocID="{CCFAE016-0255-4C16-B31A-850A1499C794}" presName="vert1" presStyleCnt="0"/>
      <dgm:spPr/>
    </dgm:pt>
    <dgm:pt modelId="{61D79FE4-D072-4807-9F27-B738CF38D331}" type="pres">
      <dgm:prSet presAssocID="{CC8EF0C7-31B8-455C-A0E0-F66E1CD6C01C}" presName="thickLine" presStyleLbl="alignNode1" presStyleIdx="1" presStyleCnt="2"/>
      <dgm:spPr/>
    </dgm:pt>
    <dgm:pt modelId="{ECD3215D-9423-4523-A2FE-6AD31FD81EBB}" type="pres">
      <dgm:prSet presAssocID="{CC8EF0C7-31B8-455C-A0E0-F66E1CD6C01C}" presName="horz1" presStyleCnt="0"/>
      <dgm:spPr/>
    </dgm:pt>
    <dgm:pt modelId="{D6074828-993C-495D-BA4A-13307C013B2D}" type="pres">
      <dgm:prSet presAssocID="{CC8EF0C7-31B8-455C-A0E0-F66E1CD6C01C}" presName="tx1" presStyleLbl="revTx" presStyleIdx="1" presStyleCnt="2"/>
      <dgm:spPr/>
    </dgm:pt>
    <dgm:pt modelId="{12402BBB-252E-4237-A81A-998E53A09CB6}" type="pres">
      <dgm:prSet presAssocID="{CC8EF0C7-31B8-455C-A0E0-F66E1CD6C01C}" presName="vert1" presStyleCnt="0"/>
      <dgm:spPr/>
    </dgm:pt>
  </dgm:ptLst>
  <dgm:cxnLst>
    <dgm:cxn modelId="{F9459503-B261-4BF7-B563-14AD7BE3F4FA}" type="presOf" srcId="{8A98644E-76BF-45EB-B5C4-03A740FB8F7A}" destId="{11952FAA-2C67-4177-923B-D1872F6E5E19}" srcOrd="0" destOrd="0" presId="urn:microsoft.com/office/officeart/2008/layout/LinedList"/>
    <dgm:cxn modelId="{2514E21C-9637-43C4-816C-73FA63D67E57}" type="presOf" srcId="{CC8EF0C7-31B8-455C-A0E0-F66E1CD6C01C}" destId="{D6074828-993C-495D-BA4A-13307C013B2D}" srcOrd="0" destOrd="0" presId="urn:microsoft.com/office/officeart/2008/layout/LinedList"/>
    <dgm:cxn modelId="{CF1B742B-6F67-4515-8F59-13739AFDDB96}" srcId="{8A98644E-76BF-45EB-B5C4-03A740FB8F7A}" destId="{CCFAE016-0255-4C16-B31A-850A1499C794}" srcOrd="0" destOrd="0" parTransId="{40781059-5485-4030-8FF2-4CC87E7AD7F3}" sibTransId="{3062497E-5DC7-4830-AB94-6B3BC7C9AA57}"/>
    <dgm:cxn modelId="{0C676EA8-4015-467B-9079-02210AAA46E1}" srcId="{8A98644E-76BF-45EB-B5C4-03A740FB8F7A}" destId="{CC8EF0C7-31B8-455C-A0E0-F66E1CD6C01C}" srcOrd="1" destOrd="0" parTransId="{F5768945-7560-4307-B6DB-6D7C6FB20F80}" sibTransId="{B8FDF0A8-BC28-4268-A724-193B4FB6F86A}"/>
    <dgm:cxn modelId="{BB995FC3-CDDC-4623-B75D-0338D5C5F0AF}" type="presOf" srcId="{CCFAE016-0255-4C16-B31A-850A1499C794}" destId="{20BFE65D-83DA-4334-B295-02FEDC295922}" srcOrd="0" destOrd="0" presId="urn:microsoft.com/office/officeart/2008/layout/LinedList"/>
    <dgm:cxn modelId="{9F323F68-326E-4A41-A414-BDCB9B4F9818}" type="presParOf" srcId="{11952FAA-2C67-4177-923B-D1872F6E5E19}" destId="{A1902BBA-DD81-4BC8-B44B-F6AF2D0C14A9}" srcOrd="0" destOrd="0" presId="urn:microsoft.com/office/officeart/2008/layout/LinedList"/>
    <dgm:cxn modelId="{E76CA594-04BA-42B1-9180-08C6C0A1D3B5}" type="presParOf" srcId="{11952FAA-2C67-4177-923B-D1872F6E5E19}" destId="{9B5BCF6C-D9AA-4FA9-9D80-5B470DBF8E56}" srcOrd="1" destOrd="0" presId="urn:microsoft.com/office/officeart/2008/layout/LinedList"/>
    <dgm:cxn modelId="{BB1F39CB-7061-4677-86A0-64EDC85D90FF}" type="presParOf" srcId="{9B5BCF6C-D9AA-4FA9-9D80-5B470DBF8E56}" destId="{20BFE65D-83DA-4334-B295-02FEDC295922}" srcOrd="0" destOrd="0" presId="urn:microsoft.com/office/officeart/2008/layout/LinedList"/>
    <dgm:cxn modelId="{FCE2F3DE-2CB6-4214-9848-48DA6574F83B}" type="presParOf" srcId="{9B5BCF6C-D9AA-4FA9-9D80-5B470DBF8E56}" destId="{A1477294-A0A1-4FE5-A00D-56F8A3B30719}" srcOrd="1" destOrd="0" presId="urn:microsoft.com/office/officeart/2008/layout/LinedList"/>
    <dgm:cxn modelId="{D6F264BF-FD7E-4B6F-8687-D9E8571E426D}" type="presParOf" srcId="{11952FAA-2C67-4177-923B-D1872F6E5E19}" destId="{61D79FE4-D072-4807-9F27-B738CF38D331}" srcOrd="2" destOrd="0" presId="urn:microsoft.com/office/officeart/2008/layout/LinedList"/>
    <dgm:cxn modelId="{44FBF62D-960D-43E1-88FD-31B103B2E95B}" type="presParOf" srcId="{11952FAA-2C67-4177-923B-D1872F6E5E19}" destId="{ECD3215D-9423-4523-A2FE-6AD31FD81EBB}" srcOrd="3" destOrd="0" presId="urn:microsoft.com/office/officeart/2008/layout/LinedList"/>
    <dgm:cxn modelId="{1A35825C-FDA0-473C-8B86-8663C7AEF916}" type="presParOf" srcId="{ECD3215D-9423-4523-A2FE-6AD31FD81EBB}" destId="{D6074828-993C-495D-BA4A-13307C013B2D}" srcOrd="0" destOrd="0" presId="urn:microsoft.com/office/officeart/2008/layout/LinedList"/>
    <dgm:cxn modelId="{024C4304-BCFC-4DF9-A924-AE7F147C59C3}" type="presParOf" srcId="{ECD3215D-9423-4523-A2FE-6AD31FD81EBB}" destId="{12402BBB-252E-4237-A81A-998E53A09CB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2BDF2AD-BDEB-4573-8117-FE7AAF263023}"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9A3A0E85-DB7B-4276-B9E9-D99AF5C7DB02}">
      <dgm:prSet/>
      <dgm:spPr/>
      <dgm:t>
        <a:bodyPr/>
        <a:lstStyle/>
        <a:p>
          <a:r>
            <a:rPr lang="en-US" i="1" dirty="0"/>
            <a:t>Trauma cannot be passed on genetically</a:t>
          </a:r>
          <a:endParaRPr lang="en-US" dirty="0"/>
        </a:p>
      </dgm:t>
    </dgm:pt>
    <dgm:pt modelId="{4E9868D4-99E1-4F21-9ACF-827982CEA725}" type="parTrans" cxnId="{31A628D7-2F94-4CFB-A9E3-F0C66F62BA95}">
      <dgm:prSet/>
      <dgm:spPr/>
      <dgm:t>
        <a:bodyPr/>
        <a:lstStyle/>
        <a:p>
          <a:endParaRPr lang="en-US"/>
        </a:p>
      </dgm:t>
    </dgm:pt>
    <dgm:pt modelId="{F1B64D53-0B9F-45A3-A572-4FD9BB7B7F67}" type="sibTrans" cxnId="{31A628D7-2F94-4CFB-A9E3-F0C66F62BA95}">
      <dgm:prSet/>
      <dgm:spPr/>
      <dgm:t>
        <a:bodyPr/>
        <a:lstStyle/>
        <a:p>
          <a:endParaRPr lang="en-US"/>
        </a:p>
      </dgm:t>
    </dgm:pt>
    <dgm:pt modelId="{C9E276A4-9D53-423A-A816-A249A9C6361D}">
      <dgm:prSet/>
      <dgm:spPr/>
      <dgm:t>
        <a:bodyPr/>
        <a:lstStyle/>
        <a:p>
          <a:r>
            <a:rPr lang="en-US" i="1" dirty="0"/>
            <a:t>True or False??</a:t>
          </a:r>
          <a:endParaRPr lang="en-US" dirty="0"/>
        </a:p>
      </dgm:t>
    </dgm:pt>
    <dgm:pt modelId="{C041AF07-F027-49C3-BE1A-D608F18FD4EF}" type="parTrans" cxnId="{6DFC9F7D-90DA-455D-A5C8-D418065681BE}">
      <dgm:prSet/>
      <dgm:spPr/>
      <dgm:t>
        <a:bodyPr/>
        <a:lstStyle/>
        <a:p>
          <a:endParaRPr lang="en-US"/>
        </a:p>
      </dgm:t>
    </dgm:pt>
    <dgm:pt modelId="{ED69FE65-1C4D-4569-8E85-52060D4EB233}" type="sibTrans" cxnId="{6DFC9F7D-90DA-455D-A5C8-D418065681BE}">
      <dgm:prSet/>
      <dgm:spPr/>
      <dgm:t>
        <a:bodyPr/>
        <a:lstStyle/>
        <a:p>
          <a:endParaRPr lang="en-US"/>
        </a:p>
      </dgm:t>
    </dgm:pt>
    <dgm:pt modelId="{722DF5D0-E3A3-4D2D-966C-AF599C7FB13B}" type="pres">
      <dgm:prSet presAssocID="{A2BDF2AD-BDEB-4573-8117-FE7AAF263023}" presName="vert0" presStyleCnt="0">
        <dgm:presLayoutVars>
          <dgm:dir/>
          <dgm:animOne val="branch"/>
          <dgm:animLvl val="lvl"/>
        </dgm:presLayoutVars>
      </dgm:prSet>
      <dgm:spPr/>
    </dgm:pt>
    <dgm:pt modelId="{B01D8349-32ED-4584-8E48-47CDCEAEC206}" type="pres">
      <dgm:prSet presAssocID="{9A3A0E85-DB7B-4276-B9E9-D99AF5C7DB02}" presName="thickLine" presStyleLbl="alignNode1" presStyleIdx="0" presStyleCnt="2"/>
      <dgm:spPr/>
    </dgm:pt>
    <dgm:pt modelId="{9970876D-A7A7-4E09-8C2C-6A4B5BD3A49F}" type="pres">
      <dgm:prSet presAssocID="{9A3A0E85-DB7B-4276-B9E9-D99AF5C7DB02}" presName="horz1" presStyleCnt="0"/>
      <dgm:spPr/>
    </dgm:pt>
    <dgm:pt modelId="{FF821384-2CE5-45DF-8443-C125D32F0D77}" type="pres">
      <dgm:prSet presAssocID="{9A3A0E85-DB7B-4276-B9E9-D99AF5C7DB02}" presName="tx1" presStyleLbl="revTx" presStyleIdx="0" presStyleCnt="2"/>
      <dgm:spPr/>
    </dgm:pt>
    <dgm:pt modelId="{17034023-51B2-44C0-B95E-AF018BB2C154}" type="pres">
      <dgm:prSet presAssocID="{9A3A0E85-DB7B-4276-B9E9-D99AF5C7DB02}" presName="vert1" presStyleCnt="0"/>
      <dgm:spPr/>
    </dgm:pt>
    <dgm:pt modelId="{365D6A68-4789-4519-9E8D-679866ACF27C}" type="pres">
      <dgm:prSet presAssocID="{C9E276A4-9D53-423A-A816-A249A9C6361D}" presName="thickLine" presStyleLbl="alignNode1" presStyleIdx="1" presStyleCnt="2"/>
      <dgm:spPr/>
    </dgm:pt>
    <dgm:pt modelId="{59EACBC9-1617-4B71-8448-FCA8B2842B95}" type="pres">
      <dgm:prSet presAssocID="{C9E276A4-9D53-423A-A816-A249A9C6361D}" presName="horz1" presStyleCnt="0"/>
      <dgm:spPr/>
    </dgm:pt>
    <dgm:pt modelId="{74C9D3E4-B3E9-4EBD-8C75-85BA4836E49F}" type="pres">
      <dgm:prSet presAssocID="{C9E276A4-9D53-423A-A816-A249A9C6361D}" presName="tx1" presStyleLbl="revTx" presStyleIdx="1" presStyleCnt="2"/>
      <dgm:spPr/>
    </dgm:pt>
    <dgm:pt modelId="{2828184C-C8C4-448C-AE07-D6B223437277}" type="pres">
      <dgm:prSet presAssocID="{C9E276A4-9D53-423A-A816-A249A9C6361D}" presName="vert1" presStyleCnt="0"/>
      <dgm:spPr/>
    </dgm:pt>
  </dgm:ptLst>
  <dgm:cxnLst>
    <dgm:cxn modelId="{FDBF7A07-5711-40BE-81F3-D625A03F9ADA}" type="presOf" srcId="{9A3A0E85-DB7B-4276-B9E9-D99AF5C7DB02}" destId="{FF821384-2CE5-45DF-8443-C125D32F0D77}" srcOrd="0" destOrd="0" presId="urn:microsoft.com/office/officeart/2008/layout/LinedList"/>
    <dgm:cxn modelId="{25373C29-0898-4662-B6AF-6FC3424B5845}" type="presOf" srcId="{C9E276A4-9D53-423A-A816-A249A9C6361D}" destId="{74C9D3E4-B3E9-4EBD-8C75-85BA4836E49F}" srcOrd="0" destOrd="0" presId="urn:microsoft.com/office/officeart/2008/layout/LinedList"/>
    <dgm:cxn modelId="{A21F794F-A24D-4E17-AA32-04B5600BFD6F}" type="presOf" srcId="{A2BDF2AD-BDEB-4573-8117-FE7AAF263023}" destId="{722DF5D0-E3A3-4D2D-966C-AF599C7FB13B}" srcOrd="0" destOrd="0" presId="urn:microsoft.com/office/officeart/2008/layout/LinedList"/>
    <dgm:cxn modelId="{6DFC9F7D-90DA-455D-A5C8-D418065681BE}" srcId="{A2BDF2AD-BDEB-4573-8117-FE7AAF263023}" destId="{C9E276A4-9D53-423A-A816-A249A9C6361D}" srcOrd="1" destOrd="0" parTransId="{C041AF07-F027-49C3-BE1A-D608F18FD4EF}" sibTransId="{ED69FE65-1C4D-4569-8E85-52060D4EB233}"/>
    <dgm:cxn modelId="{31A628D7-2F94-4CFB-A9E3-F0C66F62BA95}" srcId="{A2BDF2AD-BDEB-4573-8117-FE7AAF263023}" destId="{9A3A0E85-DB7B-4276-B9E9-D99AF5C7DB02}" srcOrd="0" destOrd="0" parTransId="{4E9868D4-99E1-4F21-9ACF-827982CEA725}" sibTransId="{F1B64D53-0B9F-45A3-A572-4FD9BB7B7F67}"/>
    <dgm:cxn modelId="{DE2DDD92-CFF7-4539-9790-25D80093E4FD}" type="presParOf" srcId="{722DF5D0-E3A3-4D2D-966C-AF599C7FB13B}" destId="{B01D8349-32ED-4584-8E48-47CDCEAEC206}" srcOrd="0" destOrd="0" presId="urn:microsoft.com/office/officeart/2008/layout/LinedList"/>
    <dgm:cxn modelId="{BB2D06A4-E406-40F6-8D2F-7D4686ACAF53}" type="presParOf" srcId="{722DF5D0-E3A3-4D2D-966C-AF599C7FB13B}" destId="{9970876D-A7A7-4E09-8C2C-6A4B5BD3A49F}" srcOrd="1" destOrd="0" presId="urn:microsoft.com/office/officeart/2008/layout/LinedList"/>
    <dgm:cxn modelId="{732CE155-6D90-4291-821F-2E61DFD3EE4C}" type="presParOf" srcId="{9970876D-A7A7-4E09-8C2C-6A4B5BD3A49F}" destId="{FF821384-2CE5-45DF-8443-C125D32F0D77}" srcOrd="0" destOrd="0" presId="urn:microsoft.com/office/officeart/2008/layout/LinedList"/>
    <dgm:cxn modelId="{CD4069F8-9882-459A-8F17-CCED96204672}" type="presParOf" srcId="{9970876D-A7A7-4E09-8C2C-6A4B5BD3A49F}" destId="{17034023-51B2-44C0-B95E-AF018BB2C154}" srcOrd="1" destOrd="0" presId="urn:microsoft.com/office/officeart/2008/layout/LinedList"/>
    <dgm:cxn modelId="{D0EA49A7-3C5E-4B41-9665-FE1E00E9CEB3}" type="presParOf" srcId="{722DF5D0-E3A3-4D2D-966C-AF599C7FB13B}" destId="{365D6A68-4789-4519-9E8D-679866ACF27C}" srcOrd="2" destOrd="0" presId="urn:microsoft.com/office/officeart/2008/layout/LinedList"/>
    <dgm:cxn modelId="{02B1C4CB-15D6-420C-988A-621D537E9E5C}" type="presParOf" srcId="{722DF5D0-E3A3-4D2D-966C-AF599C7FB13B}" destId="{59EACBC9-1617-4B71-8448-FCA8B2842B95}" srcOrd="3" destOrd="0" presId="urn:microsoft.com/office/officeart/2008/layout/LinedList"/>
    <dgm:cxn modelId="{EAA69D28-C25F-45AE-8FB9-628BE2E929BC}" type="presParOf" srcId="{59EACBC9-1617-4B71-8448-FCA8B2842B95}" destId="{74C9D3E4-B3E9-4EBD-8C75-85BA4836E49F}" srcOrd="0" destOrd="0" presId="urn:microsoft.com/office/officeart/2008/layout/LinedList"/>
    <dgm:cxn modelId="{5DBB5C82-5FFF-4C84-AA19-770817B83424}" type="presParOf" srcId="{59EACBC9-1617-4B71-8448-FCA8B2842B95}" destId="{2828184C-C8C4-448C-AE07-D6B22343727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6FABEF-11DB-422F-B1CE-99EFA5336935}">
      <dsp:nvSpPr>
        <dsp:cNvPr id="0" name=""/>
        <dsp:cNvSpPr/>
      </dsp:nvSpPr>
      <dsp:spPr>
        <a:xfrm>
          <a:off x="0" y="2872581"/>
          <a:ext cx="8549357" cy="1884724"/>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GB" sz="2200" kern="1200" dirty="0"/>
            <a:t>Triggers act as signs of possible danger and leads to a series of emotional, physiological and behavioural responses in the service of survival and safety. </a:t>
          </a:r>
          <a:endParaRPr lang="en-US" sz="2200" kern="1200" dirty="0"/>
        </a:p>
      </dsp:txBody>
      <dsp:txXfrm>
        <a:off x="0" y="2872581"/>
        <a:ext cx="8549357" cy="1884724"/>
      </dsp:txXfrm>
    </dsp:sp>
    <dsp:sp modelId="{46E1229E-5CC6-4DAE-AFAB-4097DA8A489A}">
      <dsp:nvSpPr>
        <dsp:cNvPr id="0" name=""/>
        <dsp:cNvSpPr/>
      </dsp:nvSpPr>
      <dsp:spPr>
        <a:xfrm rot="10800000">
          <a:off x="0" y="2146"/>
          <a:ext cx="8549357" cy="2898706"/>
        </a:xfrm>
        <a:prstGeom prst="upArrowCallou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GB" sz="2200" kern="1200" dirty="0"/>
            <a:t>Being trauma-informed allows you to engage with people in a way that recognizes trauma symptoms and acknowledges the role that trauma plays in their lives. Understanding vulnerabilities, culture, possible coping mechanism and triggers allows you to better care for your patients and keep yourself safe. </a:t>
          </a:r>
          <a:endParaRPr lang="en-US" sz="2200" kern="1200" dirty="0"/>
        </a:p>
      </dsp:txBody>
      <dsp:txXfrm rot="10800000">
        <a:off x="0" y="2146"/>
        <a:ext cx="8549357" cy="188349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8B35D4-339D-4D8A-8A1B-BA5F892A155E}">
      <dsp:nvSpPr>
        <dsp:cNvPr id="0" name=""/>
        <dsp:cNvSpPr/>
      </dsp:nvSpPr>
      <dsp:spPr>
        <a:xfrm>
          <a:off x="308888" y="389"/>
          <a:ext cx="7930910" cy="4758546"/>
        </a:xfrm>
        <a:prstGeom prst="rect">
          <a:avLst/>
        </a:prstGeom>
        <a:solidFill>
          <a:srgbClr val="00B0F0"/>
        </a:solid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Safety &amp;   Predictability	</a:t>
          </a:r>
        </a:p>
      </dsp:txBody>
      <dsp:txXfrm>
        <a:off x="308888" y="389"/>
        <a:ext cx="7930910" cy="475854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E506E-D13C-4F95-8B9D-249D42818134}">
      <dsp:nvSpPr>
        <dsp:cNvPr id="0" name=""/>
        <dsp:cNvSpPr/>
      </dsp:nvSpPr>
      <dsp:spPr>
        <a:xfrm>
          <a:off x="308888" y="389"/>
          <a:ext cx="7930910" cy="4758546"/>
        </a:xfrm>
        <a:prstGeom prst="rect">
          <a:avLst/>
        </a:prstGeom>
        <a:solidFill>
          <a:srgbClr val="FAA61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Trustworthiness &amp; Transparency</a:t>
          </a:r>
        </a:p>
      </dsp:txBody>
      <dsp:txXfrm>
        <a:off x="308888" y="389"/>
        <a:ext cx="7930910" cy="475854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AA974-A33D-4A40-BB9C-D35609A4E821}">
      <dsp:nvSpPr>
        <dsp:cNvPr id="0" name=""/>
        <dsp:cNvSpPr/>
      </dsp:nvSpPr>
      <dsp:spPr>
        <a:xfrm>
          <a:off x="308888" y="389"/>
          <a:ext cx="7930910" cy="4758546"/>
        </a:xfrm>
        <a:prstGeom prst="rect">
          <a:avLst/>
        </a:prstGeom>
        <a:solidFill>
          <a:srgbClr val="BE2A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Empowerment &amp; Choice</a:t>
          </a:r>
        </a:p>
      </dsp:txBody>
      <dsp:txXfrm>
        <a:off x="308888" y="389"/>
        <a:ext cx="7930910" cy="475854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2E764-C88A-461E-913E-8ACE33C4C3F2}">
      <dsp:nvSpPr>
        <dsp:cNvPr id="0" name=""/>
        <dsp:cNvSpPr/>
      </dsp:nvSpPr>
      <dsp:spPr>
        <a:xfrm>
          <a:off x="308888" y="389"/>
          <a:ext cx="7930910" cy="4758546"/>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Collaboration &amp; Mutuality</a:t>
          </a:r>
        </a:p>
      </dsp:txBody>
      <dsp:txXfrm>
        <a:off x="308888" y="389"/>
        <a:ext cx="7930910" cy="475854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1D1BE-AFB8-4DD4-BBDB-F0E26D79D9D2}">
      <dsp:nvSpPr>
        <dsp:cNvPr id="0" name=""/>
        <dsp:cNvSpPr/>
      </dsp:nvSpPr>
      <dsp:spPr>
        <a:xfrm>
          <a:off x="995660" y="1821873"/>
          <a:ext cx="2580679" cy="2580679"/>
        </a:xfrm>
        <a:prstGeom prst="ellipse">
          <a:avLst/>
        </a:prstGeom>
        <a:solidFill>
          <a:schemeClr val="accent3">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r>
            <a:rPr lang="en-US" sz="4300" kern="1200" dirty="0"/>
            <a:t>Patient</a:t>
          </a:r>
        </a:p>
      </dsp:txBody>
      <dsp:txXfrm>
        <a:off x="1373592" y="2199805"/>
        <a:ext cx="1824815" cy="1824815"/>
      </dsp:txXfrm>
    </dsp:sp>
    <dsp:sp modelId="{60EF1856-34D0-4493-87F7-183E51AA9A39}">
      <dsp:nvSpPr>
        <dsp:cNvPr id="0" name=""/>
        <dsp:cNvSpPr/>
      </dsp:nvSpPr>
      <dsp:spPr>
        <a:xfrm>
          <a:off x="1640830" y="785479"/>
          <a:ext cx="1290339" cy="1290339"/>
        </a:xfrm>
        <a:prstGeom prst="ellipse">
          <a:avLst/>
        </a:prstGeom>
        <a:solidFill>
          <a:schemeClr val="accent3">
            <a:alpha val="50000"/>
            <a:hueOff val="-1305549"/>
            <a:satOff val="-1637"/>
            <a:lumOff val="4062"/>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Trauma Surgery</a:t>
          </a:r>
        </a:p>
      </dsp:txBody>
      <dsp:txXfrm>
        <a:off x="1829796" y="974445"/>
        <a:ext cx="912407" cy="912407"/>
      </dsp:txXfrm>
    </dsp:sp>
    <dsp:sp modelId="{815EB040-ACA1-4368-9D01-A49C0E0EA1C0}">
      <dsp:nvSpPr>
        <dsp:cNvPr id="0" name=""/>
        <dsp:cNvSpPr/>
      </dsp:nvSpPr>
      <dsp:spPr>
        <a:xfrm>
          <a:off x="2955529" y="1418605"/>
          <a:ext cx="1290339" cy="1290339"/>
        </a:xfrm>
        <a:prstGeom prst="ellipse">
          <a:avLst/>
        </a:prstGeom>
        <a:solidFill>
          <a:schemeClr val="accent3">
            <a:alpha val="50000"/>
            <a:hueOff val="-2611098"/>
            <a:satOff val="-3274"/>
            <a:lumOff val="8123"/>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Emergency Medicine</a:t>
          </a:r>
        </a:p>
      </dsp:txBody>
      <dsp:txXfrm>
        <a:off x="3144495" y="1607571"/>
        <a:ext cx="912407" cy="912407"/>
      </dsp:txXfrm>
    </dsp:sp>
    <dsp:sp modelId="{4342DA9E-13C7-4259-8657-00C206E48208}">
      <dsp:nvSpPr>
        <dsp:cNvPr id="0" name=""/>
        <dsp:cNvSpPr/>
      </dsp:nvSpPr>
      <dsp:spPr>
        <a:xfrm>
          <a:off x="3280234" y="2841226"/>
          <a:ext cx="1290339" cy="1290339"/>
        </a:xfrm>
        <a:prstGeom prst="ellipse">
          <a:avLst/>
        </a:prstGeom>
        <a:solidFill>
          <a:schemeClr val="accent3">
            <a:alpha val="50000"/>
            <a:hueOff val="-3916647"/>
            <a:satOff val="-4911"/>
            <a:lumOff val="12185"/>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Psychiatry</a:t>
          </a:r>
        </a:p>
      </dsp:txBody>
      <dsp:txXfrm>
        <a:off x="3469200" y="3030192"/>
        <a:ext cx="912407" cy="912407"/>
      </dsp:txXfrm>
    </dsp:sp>
    <dsp:sp modelId="{08CF4A12-CE39-421C-801B-75C8C1FB0B85}">
      <dsp:nvSpPr>
        <dsp:cNvPr id="0" name=""/>
        <dsp:cNvSpPr/>
      </dsp:nvSpPr>
      <dsp:spPr>
        <a:xfrm>
          <a:off x="2370433" y="3982080"/>
          <a:ext cx="1290339" cy="1290339"/>
        </a:xfrm>
        <a:prstGeom prst="ellipse">
          <a:avLst/>
        </a:prstGeom>
        <a:solidFill>
          <a:schemeClr val="accent3">
            <a:alpha val="50000"/>
            <a:hueOff val="-5222195"/>
            <a:satOff val="-6548"/>
            <a:lumOff val="16246"/>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OB GYN</a:t>
          </a:r>
        </a:p>
      </dsp:txBody>
      <dsp:txXfrm>
        <a:off x="2559399" y="4171046"/>
        <a:ext cx="912407" cy="912407"/>
      </dsp:txXfrm>
    </dsp:sp>
    <dsp:sp modelId="{705F51A9-D8A8-40C0-97FA-4CAD2CB12337}">
      <dsp:nvSpPr>
        <dsp:cNvPr id="0" name=""/>
        <dsp:cNvSpPr/>
      </dsp:nvSpPr>
      <dsp:spPr>
        <a:xfrm>
          <a:off x="911226" y="3982080"/>
          <a:ext cx="1290339" cy="1290339"/>
        </a:xfrm>
        <a:prstGeom prst="ellipse">
          <a:avLst/>
        </a:prstGeom>
        <a:solidFill>
          <a:schemeClr val="accent3">
            <a:alpha val="50000"/>
            <a:hueOff val="-6527744"/>
            <a:satOff val="-8185"/>
            <a:lumOff val="20308"/>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Pediatrics</a:t>
          </a:r>
        </a:p>
      </dsp:txBody>
      <dsp:txXfrm>
        <a:off x="1100192" y="4171046"/>
        <a:ext cx="912407" cy="912407"/>
      </dsp:txXfrm>
    </dsp:sp>
    <dsp:sp modelId="{F24350DD-E91F-4C5D-930F-7D3B136E8478}">
      <dsp:nvSpPr>
        <dsp:cNvPr id="0" name=""/>
        <dsp:cNvSpPr/>
      </dsp:nvSpPr>
      <dsp:spPr>
        <a:xfrm>
          <a:off x="1426" y="2841226"/>
          <a:ext cx="1290339" cy="1290339"/>
        </a:xfrm>
        <a:prstGeom prst="ellipse">
          <a:avLst/>
        </a:prstGeom>
        <a:solidFill>
          <a:schemeClr val="accent3">
            <a:alpha val="50000"/>
            <a:hueOff val="-7833293"/>
            <a:satOff val="-9822"/>
            <a:lumOff val="24369"/>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Gerontology</a:t>
          </a:r>
        </a:p>
      </dsp:txBody>
      <dsp:txXfrm>
        <a:off x="190392" y="3030192"/>
        <a:ext cx="912407" cy="912407"/>
      </dsp:txXfrm>
    </dsp:sp>
    <dsp:sp modelId="{224CD1AF-7AE5-427B-8817-4DDF73484711}">
      <dsp:nvSpPr>
        <dsp:cNvPr id="0" name=""/>
        <dsp:cNvSpPr/>
      </dsp:nvSpPr>
      <dsp:spPr>
        <a:xfrm>
          <a:off x="326130" y="1418605"/>
          <a:ext cx="1290339" cy="1290339"/>
        </a:xfrm>
        <a:prstGeom prst="ellipse">
          <a:avLst/>
        </a:prstGeom>
        <a:solidFill>
          <a:schemeClr val="accent3">
            <a:alpha val="50000"/>
            <a:hueOff val="-9138842"/>
            <a:satOff val="-11459"/>
            <a:lumOff val="28431"/>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Addiction medicine</a:t>
          </a:r>
        </a:p>
      </dsp:txBody>
      <dsp:txXfrm>
        <a:off x="515096" y="1607571"/>
        <a:ext cx="912407" cy="91240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1D1BE-AFB8-4DD4-BBDB-F0E26D79D9D2}">
      <dsp:nvSpPr>
        <dsp:cNvPr id="0" name=""/>
        <dsp:cNvSpPr/>
      </dsp:nvSpPr>
      <dsp:spPr>
        <a:xfrm>
          <a:off x="995660" y="1821873"/>
          <a:ext cx="2580679" cy="2580679"/>
        </a:xfrm>
        <a:prstGeom prst="ellipse">
          <a:avLst/>
        </a:prstGeom>
        <a:solidFill>
          <a:schemeClr val="accent2">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Care Coordination</a:t>
          </a:r>
        </a:p>
      </dsp:txBody>
      <dsp:txXfrm>
        <a:off x="1373592" y="2199805"/>
        <a:ext cx="1824815" cy="1824815"/>
      </dsp:txXfrm>
    </dsp:sp>
    <dsp:sp modelId="{60EF1856-34D0-4493-87F7-183E51AA9A39}">
      <dsp:nvSpPr>
        <dsp:cNvPr id="0" name=""/>
        <dsp:cNvSpPr/>
      </dsp:nvSpPr>
      <dsp:spPr>
        <a:xfrm>
          <a:off x="1640830" y="785479"/>
          <a:ext cx="1290339" cy="1290339"/>
        </a:xfrm>
        <a:prstGeom prst="ellipse">
          <a:avLst/>
        </a:prstGeom>
        <a:solidFill>
          <a:schemeClr val="accent3">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Health Care</a:t>
          </a:r>
        </a:p>
      </dsp:txBody>
      <dsp:txXfrm>
        <a:off x="1829796" y="974445"/>
        <a:ext cx="912407" cy="912407"/>
      </dsp:txXfrm>
    </dsp:sp>
    <dsp:sp modelId="{815EB040-ACA1-4368-9D01-A49C0E0EA1C0}">
      <dsp:nvSpPr>
        <dsp:cNvPr id="0" name=""/>
        <dsp:cNvSpPr/>
      </dsp:nvSpPr>
      <dsp:spPr>
        <a:xfrm>
          <a:off x="2955529" y="1418605"/>
          <a:ext cx="1290339" cy="1290339"/>
        </a:xfrm>
        <a:prstGeom prst="ellipse">
          <a:avLst/>
        </a:prstGeom>
        <a:solidFill>
          <a:schemeClr val="accent4">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Social Services</a:t>
          </a:r>
        </a:p>
      </dsp:txBody>
      <dsp:txXfrm>
        <a:off x="3144495" y="1607571"/>
        <a:ext cx="912407" cy="912407"/>
      </dsp:txXfrm>
    </dsp:sp>
    <dsp:sp modelId="{4342DA9E-13C7-4259-8657-00C206E48208}">
      <dsp:nvSpPr>
        <dsp:cNvPr id="0" name=""/>
        <dsp:cNvSpPr/>
      </dsp:nvSpPr>
      <dsp:spPr>
        <a:xfrm>
          <a:off x="3280234" y="2841226"/>
          <a:ext cx="1290339" cy="1290339"/>
        </a:xfrm>
        <a:prstGeom prst="ellipse">
          <a:avLst/>
        </a:prstGeom>
        <a:solidFill>
          <a:schemeClr val="accent5">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Short term safe shelter</a:t>
          </a:r>
        </a:p>
      </dsp:txBody>
      <dsp:txXfrm>
        <a:off x="3469200" y="3030192"/>
        <a:ext cx="912407" cy="912407"/>
      </dsp:txXfrm>
    </dsp:sp>
    <dsp:sp modelId="{08CF4A12-CE39-421C-801B-75C8C1FB0B85}">
      <dsp:nvSpPr>
        <dsp:cNvPr id="0" name=""/>
        <dsp:cNvSpPr/>
      </dsp:nvSpPr>
      <dsp:spPr>
        <a:xfrm>
          <a:off x="2370433" y="3982080"/>
          <a:ext cx="1290339" cy="1290339"/>
        </a:xfrm>
        <a:prstGeom prst="ellipse">
          <a:avLst/>
        </a:prstGeom>
        <a:solidFill>
          <a:schemeClr val="accent6">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Long term housing needs</a:t>
          </a:r>
        </a:p>
      </dsp:txBody>
      <dsp:txXfrm>
        <a:off x="2559399" y="4171046"/>
        <a:ext cx="912407" cy="912407"/>
      </dsp:txXfrm>
    </dsp:sp>
    <dsp:sp modelId="{705F51A9-D8A8-40C0-97FA-4CAD2CB12337}">
      <dsp:nvSpPr>
        <dsp:cNvPr id="0" name=""/>
        <dsp:cNvSpPr/>
      </dsp:nvSpPr>
      <dsp:spPr>
        <a:xfrm>
          <a:off x="911226" y="3982080"/>
          <a:ext cx="1290339" cy="1290339"/>
        </a:xfrm>
        <a:prstGeom prst="ellipse">
          <a:avLst/>
        </a:prstGeom>
        <a:solidFill>
          <a:schemeClr val="accent2">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Immigration services</a:t>
          </a:r>
        </a:p>
      </dsp:txBody>
      <dsp:txXfrm>
        <a:off x="1100192" y="4171046"/>
        <a:ext cx="912407" cy="912407"/>
      </dsp:txXfrm>
    </dsp:sp>
    <dsp:sp modelId="{F24350DD-E91F-4C5D-930F-7D3B136E8478}">
      <dsp:nvSpPr>
        <dsp:cNvPr id="0" name=""/>
        <dsp:cNvSpPr/>
      </dsp:nvSpPr>
      <dsp:spPr>
        <a:xfrm>
          <a:off x="1426" y="2841226"/>
          <a:ext cx="1290339" cy="1290339"/>
        </a:xfrm>
        <a:prstGeom prst="ellipse">
          <a:avLst/>
        </a:prstGeom>
        <a:solidFill>
          <a:schemeClr val="accent3">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Legal services</a:t>
          </a:r>
        </a:p>
      </dsp:txBody>
      <dsp:txXfrm>
        <a:off x="190392" y="3030192"/>
        <a:ext cx="912407" cy="912407"/>
      </dsp:txXfrm>
    </dsp:sp>
    <dsp:sp modelId="{224CD1AF-7AE5-427B-8817-4DDF73484711}">
      <dsp:nvSpPr>
        <dsp:cNvPr id="0" name=""/>
        <dsp:cNvSpPr/>
      </dsp:nvSpPr>
      <dsp:spPr>
        <a:xfrm>
          <a:off x="326130" y="1418605"/>
          <a:ext cx="1290339" cy="1290339"/>
        </a:xfrm>
        <a:prstGeom prst="ellipse">
          <a:avLst/>
        </a:prstGeom>
        <a:solidFill>
          <a:schemeClr val="accent4">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Law enforcement</a:t>
          </a:r>
        </a:p>
      </dsp:txBody>
      <dsp:txXfrm>
        <a:off x="515096" y="1607571"/>
        <a:ext cx="912407" cy="91240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2E764-C88A-461E-913E-8ACE33C4C3F2}">
      <dsp:nvSpPr>
        <dsp:cNvPr id="0" name=""/>
        <dsp:cNvSpPr/>
      </dsp:nvSpPr>
      <dsp:spPr>
        <a:xfrm>
          <a:off x="308888" y="389"/>
          <a:ext cx="7930910" cy="475854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Cultural humility and equity</a:t>
          </a:r>
        </a:p>
      </dsp:txBody>
      <dsp:txXfrm>
        <a:off x="308888" y="389"/>
        <a:ext cx="7930910" cy="475854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E71A8-5582-439C-8899-CF7C1819A0E6}">
      <dsp:nvSpPr>
        <dsp:cNvPr id="0" name=""/>
        <dsp:cNvSpPr/>
      </dsp:nvSpPr>
      <dsp:spPr>
        <a:xfrm>
          <a:off x="0" y="4297"/>
          <a:ext cx="8549357" cy="9413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12091E-9B74-4721-BA24-AA4833794519}">
      <dsp:nvSpPr>
        <dsp:cNvPr id="0" name=""/>
        <dsp:cNvSpPr/>
      </dsp:nvSpPr>
      <dsp:spPr>
        <a:xfrm>
          <a:off x="284757" y="216100"/>
          <a:ext cx="518246" cy="5177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20EABA1-8DEF-4AF6-A3B5-8F5C9B47E76B}">
      <dsp:nvSpPr>
        <dsp:cNvPr id="0" name=""/>
        <dsp:cNvSpPr/>
      </dsp:nvSpPr>
      <dsp:spPr>
        <a:xfrm>
          <a:off x="1087761" y="4297"/>
          <a:ext cx="7428648" cy="100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852" tIns="105852" rIns="105852" bIns="105852" numCol="1" spcCol="1270" anchor="ctr" anchorCtr="0">
          <a:noAutofit/>
        </a:bodyPr>
        <a:lstStyle/>
        <a:p>
          <a:pPr marL="0" lvl="0" indent="0" algn="l" defTabSz="622300">
            <a:lnSpc>
              <a:spcPct val="100000"/>
            </a:lnSpc>
            <a:spcBef>
              <a:spcPct val="0"/>
            </a:spcBef>
            <a:spcAft>
              <a:spcPct val="35000"/>
            </a:spcAft>
            <a:buNone/>
          </a:pPr>
          <a:r>
            <a:rPr lang="en-US" sz="1400" kern="1200" dirty="0"/>
            <a:t>Lifelong learning and critical self-reflection</a:t>
          </a:r>
        </a:p>
      </dsp:txBody>
      <dsp:txXfrm>
        <a:off x="1087761" y="4297"/>
        <a:ext cx="7428648" cy="1000180"/>
      </dsp:txXfrm>
    </dsp:sp>
    <dsp:sp modelId="{82FA34D8-93DC-45EC-81FF-71C047C7E500}">
      <dsp:nvSpPr>
        <dsp:cNvPr id="0" name=""/>
        <dsp:cNvSpPr/>
      </dsp:nvSpPr>
      <dsp:spPr>
        <a:xfrm>
          <a:off x="0" y="1254522"/>
          <a:ext cx="8549357" cy="9413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D4D84C-5245-4367-BC52-3201ADD5B022}">
      <dsp:nvSpPr>
        <dsp:cNvPr id="0" name=""/>
        <dsp:cNvSpPr/>
      </dsp:nvSpPr>
      <dsp:spPr>
        <a:xfrm>
          <a:off x="284757" y="1466325"/>
          <a:ext cx="518246" cy="5177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E374F7-0009-41B9-92A1-19E78CCF54CF}">
      <dsp:nvSpPr>
        <dsp:cNvPr id="0" name=""/>
        <dsp:cNvSpPr/>
      </dsp:nvSpPr>
      <dsp:spPr>
        <a:xfrm>
          <a:off x="1087761" y="1254522"/>
          <a:ext cx="7428648" cy="100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852" tIns="105852" rIns="105852" bIns="105852" numCol="1" spcCol="1270" anchor="ctr" anchorCtr="0">
          <a:noAutofit/>
        </a:bodyPr>
        <a:lstStyle/>
        <a:p>
          <a:pPr marL="0" lvl="0" indent="0" algn="l" defTabSz="622300">
            <a:lnSpc>
              <a:spcPct val="100000"/>
            </a:lnSpc>
            <a:spcBef>
              <a:spcPct val="0"/>
            </a:spcBef>
            <a:spcAft>
              <a:spcPct val="35000"/>
            </a:spcAft>
            <a:buNone/>
          </a:pPr>
          <a:r>
            <a:rPr lang="en-US" sz="1400" kern="1200" dirty="0"/>
            <a:t>Recognize and change power imbalances</a:t>
          </a:r>
        </a:p>
      </dsp:txBody>
      <dsp:txXfrm>
        <a:off x="1087761" y="1254522"/>
        <a:ext cx="7428648" cy="1000180"/>
      </dsp:txXfrm>
    </dsp:sp>
    <dsp:sp modelId="{6C011E98-B44E-445D-B25D-BDA234AA90AC}">
      <dsp:nvSpPr>
        <dsp:cNvPr id="0" name=""/>
        <dsp:cNvSpPr/>
      </dsp:nvSpPr>
      <dsp:spPr>
        <a:xfrm>
          <a:off x="0" y="2504748"/>
          <a:ext cx="8549357" cy="9413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26A3B1-16AC-4596-A955-2D7BD806931E}">
      <dsp:nvSpPr>
        <dsp:cNvPr id="0" name=""/>
        <dsp:cNvSpPr/>
      </dsp:nvSpPr>
      <dsp:spPr>
        <a:xfrm>
          <a:off x="284757" y="2716551"/>
          <a:ext cx="518246" cy="5177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E86258-53CE-4C0D-AEED-CBC3B54EC2F1}">
      <dsp:nvSpPr>
        <dsp:cNvPr id="0" name=""/>
        <dsp:cNvSpPr/>
      </dsp:nvSpPr>
      <dsp:spPr>
        <a:xfrm>
          <a:off x="1087761" y="2504748"/>
          <a:ext cx="7428648" cy="100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852" tIns="105852" rIns="105852" bIns="105852" numCol="1" spcCol="1270" anchor="ctr" anchorCtr="0">
          <a:noAutofit/>
        </a:bodyPr>
        <a:lstStyle/>
        <a:p>
          <a:pPr marL="0" lvl="0" indent="0" algn="l" defTabSz="622300">
            <a:lnSpc>
              <a:spcPct val="100000"/>
            </a:lnSpc>
            <a:spcBef>
              <a:spcPct val="0"/>
            </a:spcBef>
            <a:spcAft>
              <a:spcPct val="35000"/>
            </a:spcAft>
            <a:buNone/>
          </a:pPr>
          <a:r>
            <a:rPr lang="en-US" sz="1400" kern="1200" dirty="0"/>
            <a:t>Institutional accountability</a:t>
          </a:r>
        </a:p>
      </dsp:txBody>
      <dsp:txXfrm>
        <a:off x="1087761" y="2504748"/>
        <a:ext cx="7428648" cy="1000180"/>
      </dsp:txXfrm>
    </dsp:sp>
    <dsp:sp modelId="{434B1057-D3B2-490E-B09C-4A6D4BB20D2F}">
      <dsp:nvSpPr>
        <dsp:cNvPr id="0" name=""/>
        <dsp:cNvSpPr/>
      </dsp:nvSpPr>
      <dsp:spPr>
        <a:xfrm>
          <a:off x="0" y="3754974"/>
          <a:ext cx="8549357" cy="9413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9152D0-DD25-467E-8C59-5EDB5605A427}">
      <dsp:nvSpPr>
        <dsp:cNvPr id="0" name=""/>
        <dsp:cNvSpPr/>
      </dsp:nvSpPr>
      <dsp:spPr>
        <a:xfrm>
          <a:off x="285035" y="3966777"/>
          <a:ext cx="518246" cy="5177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23E685-D587-46FA-B212-4FC69D920812}">
      <dsp:nvSpPr>
        <dsp:cNvPr id="0" name=""/>
        <dsp:cNvSpPr/>
      </dsp:nvSpPr>
      <dsp:spPr>
        <a:xfrm>
          <a:off x="1088317" y="3754974"/>
          <a:ext cx="7393019" cy="100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852" tIns="105852" rIns="105852" bIns="105852" numCol="1" spcCol="1270" anchor="ctr" anchorCtr="0">
          <a:noAutofit/>
        </a:bodyPr>
        <a:lstStyle/>
        <a:p>
          <a:pPr marL="0" lvl="0" indent="0" algn="l" defTabSz="622300">
            <a:lnSpc>
              <a:spcPct val="100000"/>
            </a:lnSpc>
            <a:spcBef>
              <a:spcPct val="0"/>
            </a:spcBef>
            <a:spcAft>
              <a:spcPct val="35000"/>
            </a:spcAft>
            <a:buNone/>
          </a:pPr>
          <a:r>
            <a:rPr lang="en-US" sz="1400" kern="1200" dirty="0"/>
            <a:t>It is a daily practice for people to deal with hierarchical relationships, changing organizational policy and building relationships based on trust. It encourages people to realize their own power, privilege and prejudices, and be willing to accept that acquired education and credentials alone are insufficient to address social inequality accountability</a:t>
          </a:r>
        </a:p>
      </dsp:txBody>
      <dsp:txXfrm>
        <a:off x="1088317" y="3754974"/>
        <a:ext cx="7393019" cy="100018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CA66C-FB9D-4DA7-9AD4-0EED2A278462}">
      <dsp:nvSpPr>
        <dsp:cNvPr id="0" name=""/>
        <dsp:cNvSpPr/>
      </dsp:nvSpPr>
      <dsp:spPr>
        <a:xfrm>
          <a:off x="0" y="2323"/>
          <a:ext cx="854935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83D3DF-2661-44B2-A695-66D686EEC7D7}">
      <dsp:nvSpPr>
        <dsp:cNvPr id="0" name=""/>
        <dsp:cNvSpPr/>
      </dsp:nvSpPr>
      <dsp:spPr>
        <a:xfrm>
          <a:off x="0" y="2323"/>
          <a:ext cx="8549357" cy="1584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If practices, procedures, and policies are not just, they are not trauma-informed.  </a:t>
          </a:r>
        </a:p>
      </dsp:txBody>
      <dsp:txXfrm>
        <a:off x="0" y="2323"/>
        <a:ext cx="8549357" cy="1584934"/>
      </dsp:txXfrm>
    </dsp:sp>
    <dsp:sp modelId="{BE4F1978-4EC7-433F-8F94-124700EF2FBF}">
      <dsp:nvSpPr>
        <dsp:cNvPr id="0" name=""/>
        <dsp:cNvSpPr/>
      </dsp:nvSpPr>
      <dsp:spPr>
        <a:xfrm>
          <a:off x="0" y="1587258"/>
          <a:ext cx="854935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013556-8143-46AD-8A8A-C5D379D77645}">
      <dsp:nvSpPr>
        <dsp:cNvPr id="0" name=""/>
        <dsp:cNvSpPr/>
      </dsp:nvSpPr>
      <dsp:spPr>
        <a:xfrm>
          <a:off x="0" y="1587258"/>
          <a:ext cx="8549357" cy="1584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Racism, sexism, homophobia, ableism and other forms of societal oppression can be trauma-inducing and push communities of people out of systems of care.  </a:t>
          </a:r>
        </a:p>
      </dsp:txBody>
      <dsp:txXfrm>
        <a:off x="0" y="1587258"/>
        <a:ext cx="8549357" cy="1584934"/>
      </dsp:txXfrm>
    </dsp:sp>
    <dsp:sp modelId="{F4B51F5A-0E85-4B1E-9E10-4FFA0FF49D92}">
      <dsp:nvSpPr>
        <dsp:cNvPr id="0" name=""/>
        <dsp:cNvSpPr/>
      </dsp:nvSpPr>
      <dsp:spPr>
        <a:xfrm>
          <a:off x="0" y="3172193"/>
          <a:ext cx="854935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49BE32-736B-4325-BDBB-9913273AF41E}">
      <dsp:nvSpPr>
        <dsp:cNvPr id="0" name=""/>
        <dsp:cNvSpPr/>
      </dsp:nvSpPr>
      <dsp:spPr>
        <a:xfrm>
          <a:off x="0" y="3172193"/>
          <a:ext cx="8549357" cy="1584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When we are open to reckoning with the trauma and adversity caused by historical and present-day structural oppressions and hold ourselves accountable to counteracting these forces as individuals and institutions, we can work together to mitigate these harms and to foster equity and belonging for all of us. </a:t>
          </a:r>
        </a:p>
      </dsp:txBody>
      <dsp:txXfrm>
        <a:off x="0" y="3172193"/>
        <a:ext cx="8549357" cy="158493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50B27-0BB7-4D23-9C6C-4CC130328A9E}">
      <dsp:nvSpPr>
        <dsp:cNvPr id="0" name=""/>
        <dsp:cNvSpPr/>
      </dsp:nvSpPr>
      <dsp:spPr>
        <a:xfrm>
          <a:off x="1772815" y="788569"/>
          <a:ext cx="5137739" cy="5137739"/>
        </a:xfrm>
        <a:prstGeom prst="blockArc">
          <a:avLst>
            <a:gd name="adj1" fmla="val 12600000"/>
            <a:gd name="adj2" fmla="val 16200000"/>
            <a:gd name="adj3" fmla="val 451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F2E64A-539A-41D4-9D67-658B422012F7}">
      <dsp:nvSpPr>
        <dsp:cNvPr id="0" name=""/>
        <dsp:cNvSpPr/>
      </dsp:nvSpPr>
      <dsp:spPr>
        <a:xfrm>
          <a:off x="1772815" y="788569"/>
          <a:ext cx="5137739" cy="5137739"/>
        </a:xfrm>
        <a:prstGeom prst="blockArc">
          <a:avLst>
            <a:gd name="adj1" fmla="val 9000000"/>
            <a:gd name="adj2" fmla="val 12600000"/>
            <a:gd name="adj3" fmla="val 4519"/>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3D9392-C481-423B-92D4-CE22E7DA6F2B}">
      <dsp:nvSpPr>
        <dsp:cNvPr id="0" name=""/>
        <dsp:cNvSpPr/>
      </dsp:nvSpPr>
      <dsp:spPr>
        <a:xfrm>
          <a:off x="1772815" y="788569"/>
          <a:ext cx="5137739" cy="5137739"/>
        </a:xfrm>
        <a:prstGeom prst="blockArc">
          <a:avLst>
            <a:gd name="adj1" fmla="val 5400000"/>
            <a:gd name="adj2" fmla="val 9000000"/>
            <a:gd name="adj3" fmla="val 451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12133E-4C49-41D5-AAF9-6F4056477BB4}">
      <dsp:nvSpPr>
        <dsp:cNvPr id="0" name=""/>
        <dsp:cNvSpPr/>
      </dsp:nvSpPr>
      <dsp:spPr>
        <a:xfrm>
          <a:off x="1772815" y="788569"/>
          <a:ext cx="5137739" cy="5137739"/>
        </a:xfrm>
        <a:prstGeom prst="blockArc">
          <a:avLst>
            <a:gd name="adj1" fmla="val 1800000"/>
            <a:gd name="adj2" fmla="val 5400000"/>
            <a:gd name="adj3" fmla="val 451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CE20B0-4EFB-4E5D-89BA-F348924BD222}">
      <dsp:nvSpPr>
        <dsp:cNvPr id="0" name=""/>
        <dsp:cNvSpPr/>
      </dsp:nvSpPr>
      <dsp:spPr>
        <a:xfrm>
          <a:off x="1772815" y="788569"/>
          <a:ext cx="5137739" cy="5137739"/>
        </a:xfrm>
        <a:prstGeom prst="blockArc">
          <a:avLst>
            <a:gd name="adj1" fmla="val 19800000"/>
            <a:gd name="adj2" fmla="val 1800000"/>
            <a:gd name="adj3" fmla="val 451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E5F21E-FE75-42C6-8AF9-60E21CF5AC07}">
      <dsp:nvSpPr>
        <dsp:cNvPr id="0" name=""/>
        <dsp:cNvSpPr/>
      </dsp:nvSpPr>
      <dsp:spPr>
        <a:xfrm>
          <a:off x="1772815" y="788569"/>
          <a:ext cx="5137739" cy="5137739"/>
        </a:xfrm>
        <a:prstGeom prst="blockArc">
          <a:avLst>
            <a:gd name="adj1" fmla="val 16200000"/>
            <a:gd name="adj2" fmla="val 19800000"/>
            <a:gd name="adj3" fmla="val 451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F21B3D-9CA8-4611-AB50-A2CDD7BEB471}">
      <dsp:nvSpPr>
        <dsp:cNvPr id="0" name=""/>
        <dsp:cNvSpPr/>
      </dsp:nvSpPr>
      <dsp:spPr>
        <a:xfrm>
          <a:off x="3190115" y="2205869"/>
          <a:ext cx="2303140" cy="23031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TIP</a:t>
          </a:r>
        </a:p>
      </dsp:txBody>
      <dsp:txXfrm>
        <a:off x="3527402" y="2543156"/>
        <a:ext cx="1628566" cy="1628566"/>
      </dsp:txXfrm>
    </dsp:sp>
    <dsp:sp modelId="{509DD963-9A4D-4F0A-8EAF-55BFAE1A244A}">
      <dsp:nvSpPr>
        <dsp:cNvPr id="0" name=""/>
        <dsp:cNvSpPr/>
      </dsp:nvSpPr>
      <dsp:spPr>
        <a:xfrm>
          <a:off x="3356946" y="12175"/>
          <a:ext cx="1969477" cy="1668866"/>
        </a:xfrm>
        <a:prstGeom prst="ellipse">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Understand trauma</a:t>
          </a:r>
        </a:p>
      </dsp:txBody>
      <dsp:txXfrm>
        <a:off x="3645369" y="256575"/>
        <a:ext cx="1392631" cy="1180066"/>
      </dsp:txXfrm>
    </dsp:sp>
    <dsp:sp modelId="{7B289CE4-1163-406A-97BC-4A81845B841F}">
      <dsp:nvSpPr>
        <dsp:cNvPr id="0" name=""/>
        <dsp:cNvSpPr/>
      </dsp:nvSpPr>
      <dsp:spPr>
        <a:xfrm>
          <a:off x="5401841" y="1244842"/>
          <a:ext cx="2228573" cy="1714363"/>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Safety and Predictability</a:t>
          </a:r>
        </a:p>
      </dsp:txBody>
      <dsp:txXfrm>
        <a:off x="5728208" y="1495905"/>
        <a:ext cx="1575839" cy="1212237"/>
      </dsp:txXfrm>
    </dsp:sp>
    <dsp:sp modelId="{A500AF00-59B7-47B4-A7A4-9ACB3F663443}">
      <dsp:nvSpPr>
        <dsp:cNvPr id="0" name=""/>
        <dsp:cNvSpPr/>
      </dsp:nvSpPr>
      <dsp:spPr>
        <a:xfrm>
          <a:off x="5154651" y="3692765"/>
          <a:ext cx="2722954" cy="184017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Trustworthiness and Transparency</a:t>
          </a:r>
        </a:p>
      </dsp:txBody>
      <dsp:txXfrm>
        <a:off x="5553418" y="3962253"/>
        <a:ext cx="1925420" cy="1301202"/>
      </dsp:txXfrm>
    </dsp:sp>
    <dsp:sp modelId="{12E305A3-58A2-44DF-A560-1494DC584BA6}">
      <dsp:nvSpPr>
        <dsp:cNvPr id="0" name=""/>
        <dsp:cNvSpPr/>
      </dsp:nvSpPr>
      <dsp:spPr>
        <a:xfrm>
          <a:off x="3232444" y="5113455"/>
          <a:ext cx="2218481" cy="150963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Collaboration and Mutuality</a:t>
          </a:r>
        </a:p>
      </dsp:txBody>
      <dsp:txXfrm>
        <a:off x="3557333" y="5334535"/>
        <a:ext cx="1568703" cy="1067470"/>
      </dsp:txXfrm>
    </dsp:sp>
    <dsp:sp modelId="{B8E32AD4-7B58-4941-98EE-5EEFE8DA7024}">
      <dsp:nvSpPr>
        <dsp:cNvPr id="0" name=""/>
        <dsp:cNvSpPr/>
      </dsp:nvSpPr>
      <dsp:spPr>
        <a:xfrm>
          <a:off x="857266" y="3751385"/>
          <a:ext cx="2619950" cy="172293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Empowerment and Choice</a:t>
          </a:r>
        </a:p>
      </dsp:txBody>
      <dsp:txXfrm>
        <a:off x="1240949" y="4003704"/>
        <a:ext cx="1852584" cy="1218301"/>
      </dsp:txXfrm>
    </dsp:sp>
    <dsp:sp modelId="{62B7057F-D8F9-427C-A03A-DE3385E7CD8B}">
      <dsp:nvSpPr>
        <dsp:cNvPr id="0" name=""/>
        <dsp:cNvSpPr/>
      </dsp:nvSpPr>
      <dsp:spPr>
        <a:xfrm>
          <a:off x="1018599" y="1280012"/>
          <a:ext cx="2297285" cy="164402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Cultural Humility and Equity</a:t>
          </a:r>
        </a:p>
      </dsp:txBody>
      <dsp:txXfrm>
        <a:off x="1355029" y="1520773"/>
        <a:ext cx="1624425" cy="1162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BA1B2-2D26-4EB3-ADA6-F52E23D1D0FD}">
      <dsp:nvSpPr>
        <dsp:cNvPr id="0" name=""/>
        <dsp:cNvSpPr/>
      </dsp:nvSpPr>
      <dsp:spPr>
        <a:xfrm>
          <a:off x="0" y="1975"/>
          <a:ext cx="8549357" cy="100115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ED6AD8-941E-4C59-B420-146B5C3E3E36}">
      <dsp:nvSpPr>
        <dsp:cNvPr id="0" name=""/>
        <dsp:cNvSpPr/>
      </dsp:nvSpPr>
      <dsp:spPr>
        <a:xfrm>
          <a:off x="302850" y="227235"/>
          <a:ext cx="550636" cy="5506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A5541D-5809-48E2-A8EE-25426F6EA7EA}">
      <dsp:nvSpPr>
        <dsp:cNvPr id="0" name=""/>
        <dsp:cNvSpPr/>
      </dsp:nvSpPr>
      <dsp:spPr>
        <a:xfrm>
          <a:off x="1156337" y="0"/>
          <a:ext cx="7393019" cy="1001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956" tIns="105956" rIns="105956" bIns="105956" numCol="1" spcCol="1270" anchor="ctr" anchorCtr="0">
          <a:noAutofit/>
        </a:bodyPr>
        <a:lstStyle/>
        <a:p>
          <a:pPr marL="0" lvl="0" indent="0" algn="l" defTabSz="622300">
            <a:lnSpc>
              <a:spcPct val="90000"/>
            </a:lnSpc>
            <a:spcBef>
              <a:spcPct val="0"/>
            </a:spcBef>
            <a:spcAft>
              <a:spcPct val="35000"/>
            </a:spcAft>
            <a:buNone/>
          </a:pPr>
          <a:r>
            <a:rPr lang="en-US" sz="1400" kern="1200" dirty="0"/>
            <a:t>We can never know which of the patients we are seeing has experienced interpersonal and/or structural trauma. People who have been traumatized may avoid seeking healthcare services because of fear of retraumatization. Following a TIP model as a universal practice helps us to avoid unknowingly retraumatizing a patient. [1]</a:t>
          </a:r>
        </a:p>
      </dsp:txBody>
      <dsp:txXfrm>
        <a:off x="1156337" y="0"/>
        <a:ext cx="7393019" cy="1001158"/>
      </dsp:txXfrm>
    </dsp:sp>
    <dsp:sp modelId="{A4983E5F-9E35-4244-BA6D-882D27F2678C}">
      <dsp:nvSpPr>
        <dsp:cNvPr id="0" name=""/>
        <dsp:cNvSpPr/>
      </dsp:nvSpPr>
      <dsp:spPr>
        <a:xfrm>
          <a:off x="0" y="1253423"/>
          <a:ext cx="8549357" cy="100115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74F279-7DD7-4C7D-9545-E25EE726680D}">
      <dsp:nvSpPr>
        <dsp:cNvPr id="0" name=""/>
        <dsp:cNvSpPr/>
      </dsp:nvSpPr>
      <dsp:spPr>
        <a:xfrm>
          <a:off x="302850" y="1478683"/>
          <a:ext cx="550636" cy="5506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8A30E5-9919-4C7F-BD6F-AD01A7C28E8E}">
      <dsp:nvSpPr>
        <dsp:cNvPr id="0" name=""/>
        <dsp:cNvSpPr/>
      </dsp:nvSpPr>
      <dsp:spPr>
        <a:xfrm>
          <a:off x="1156337" y="1129149"/>
          <a:ext cx="7393019" cy="1001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956" tIns="105956" rIns="105956" bIns="105956" numCol="1" spcCol="1270" anchor="ctr" anchorCtr="0">
          <a:noAutofit/>
        </a:bodyPr>
        <a:lstStyle/>
        <a:p>
          <a:pPr marL="0" lvl="0" indent="0" algn="l" defTabSz="622300">
            <a:lnSpc>
              <a:spcPct val="90000"/>
            </a:lnSpc>
            <a:spcBef>
              <a:spcPct val="0"/>
            </a:spcBef>
            <a:spcAft>
              <a:spcPct val="35000"/>
            </a:spcAft>
            <a:buNone/>
          </a:pPr>
          <a:r>
            <a:rPr lang="en-US" sz="1400" kern="1200" dirty="0"/>
            <a:t>Remember, we do not need to know the exact nature of the trauma to care for the patient.  </a:t>
          </a:r>
        </a:p>
        <a:p>
          <a:pPr marL="0" lvl="0" indent="0" algn="l" defTabSz="622300">
            <a:lnSpc>
              <a:spcPct val="90000"/>
            </a:lnSpc>
            <a:spcBef>
              <a:spcPct val="0"/>
            </a:spcBef>
            <a:spcAft>
              <a:spcPct val="35000"/>
            </a:spcAft>
            <a:buNone/>
          </a:pPr>
          <a:r>
            <a:rPr lang="en-US" sz="1400" kern="1200" dirty="0"/>
            <a:t>Focusing on the reason for the visit and making plans to address other issues in the future, give us the opportunity to build trust. </a:t>
          </a:r>
        </a:p>
      </dsp:txBody>
      <dsp:txXfrm>
        <a:off x="1156337" y="1129149"/>
        <a:ext cx="7393019" cy="1001158"/>
      </dsp:txXfrm>
    </dsp:sp>
    <dsp:sp modelId="{DAC7386F-24B5-49F4-A7E5-DD8AF8020E9C}">
      <dsp:nvSpPr>
        <dsp:cNvPr id="0" name=""/>
        <dsp:cNvSpPr/>
      </dsp:nvSpPr>
      <dsp:spPr>
        <a:xfrm>
          <a:off x="0" y="2504870"/>
          <a:ext cx="8549357" cy="100115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F0E327-00FB-405A-AE25-6C2309A10BBD}">
      <dsp:nvSpPr>
        <dsp:cNvPr id="0" name=""/>
        <dsp:cNvSpPr/>
      </dsp:nvSpPr>
      <dsp:spPr>
        <a:xfrm>
          <a:off x="302850" y="2730131"/>
          <a:ext cx="550636" cy="5506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654437-CE00-4E19-8094-46F3A8B0F18C}">
      <dsp:nvSpPr>
        <dsp:cNvPr id="0" name=""/>
        <dsp:cNvSpPr/>
      </dsp:nvSpPr>
      <dsp:spPr>
        <a:xfrm>
          <a:off x="1156337" y="2419441"/>
          <a:ext cx="7393019" cy="1001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956" tIns="105956" rIns="105956" bIns="105956" numCol="1" spcCol="1270" anchor="ctr" anchorCtr="0">
          <a:noAutofit/>
        </a:bodyPr>
        <a:lstStyle/>
        <a:p>
          <a:pPr marL="0" lvl="0" indent="0" algn="l" defTabSz="622300">
            <a:lnSpc>
              <a:spcPct val="90000"/>
            </a:lnSpc>
            <a:spcBef>
              <a:spcPct val="0"/>
            </a:spcBef>
            <a:spcAft>
              <a:spcPct val="35000"/>
            </a:spcAft>
            <a:buNone/>
          </a:pPr>
          <a:r>
            <a:rPr lang="en-US" sz="1400" kern="1200" dirty="0"/>
            <a:t>Using a TIP approach to language and physical exam helps establish a safe and trusting relationship.  Remember that sometimes the trauma was at the hands of the healthcare system. 	</a:t>
          </a:r>
        </a:p>
      </dsp:txBody>
      <dsp:txXfrm>
        <a:off x="1156337" y="2419441"/>
        <a:ext cx="7393019" cy="1001158"/>
      </dsp:txXfrm>
    </dsp:sp>
    <dsp:sp modelId="{0A788B24-3E50-438E-83AA-9C06BDD67871}">
      <dsp:nvSpPr>
        <dsp:cNvPr id="0" name=""/>
        <dsp:cNvSpPr/>
      </dsp:nvSpPr>
      <dsp:spPr>
        <a:xfrm>
          <a:off x="0" y="3756318"/>
          <a:ext cx="8549357" cy="100115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D9D8BE-7614-4F56-B657-15A67C79166F}">
      <dsp:nvSpPr>
        <dsp:cNvPr id="0" name=""/>
        <dsp:cNvSpPr/>
      </dsp:nvSpPr>
      <dsp:spPr>
        <a:xfrm>
          <a:off x="302850" y="3981579"/>
          <a:ext cx="550636" cy="5506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846561-5177-4BD3-81B1-C6221B4A9B49}">
      <dsp:nvSpPr>
        <dsp:cNvPr id="0" name=""/>
        <dsp:cNvSpPr/>
      </dsp:nvSpPr>
      <dsp:spPr>
        <a:xfrm>
          <a:off x="1031617" y="3758293"/>
          <a:ext cx="7393019" cy="1001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956" tIns="105956" rIns="105956" bIns="105956" numCol="1" spcCol="1270" anchor="ctr" anchorCtr="0">
          <a:noAutofit/>
        </a:bodyPr>
        <a:lstStyle/>
        <a:p>
          <a:pPr marL="0" lvl="0" indent="0" algn="l" defTabSz="622300">
            <a:lnSpc>
              <a:spcPct val="90000"/>
            </a:lnSpc>
            <a:spcBef>
              <a:spcPct val="0"/>
            </a:spcBef>
            <a:spcAft>
              <a:spcPct val="35000"/>
            </a:spcAft>
            <a:buNone/>
          </a:pPr>
          <a:r>
            <a:rPr lang="en-US" sz="1400" kern="1200" dirty="0"/>
            <a:t>Many healthcare providers and trainees have experienced trauma in their personal lives and face direct and secondary traumatization or compassion fatigue on the job.  						</a:t>
          </a:r>
        </a:p>
      </dsp:txBody>
      <dsp:txXfrm>
        <a:off x="1031617" y="3758293"/>
        <a:ext cx="7393019" cy="100115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DB5C5-AA10-4B0A-9072-953218810A72}">
      <dsp:nvSpPr>
        <dsp:cNvPr id="0" name=""/>
        <dsp:cNvSpPr/>
      </dsp:nvSpPr>
      <dsp:spPr>
        <a:xfrm>
          <a:off x="798666" y="1471942"/>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4E8AF6A-CE0E-49C8-9214-634C8208E168}">
      <dsp:nvSpPr>
        <dsp:cNvPr id="0" name=""/>
        <dsp:cNvSpPr/>
      </dsp:nvSpPr>
      <dsp:spPr>
        <a:xfrm>
          <a:off x="303666" y="256750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b="0" i="0" kern="1200" baseline="0" dirty="0"/>
            <a:t>Pre-visit</a:t>
          </a:r>
          <a:endParaRPr lang="en-US" sz="2700" kern="1200" dirty="0"/>
        </a:p>
      </dsp:txBody>
      <dsp:txXfrm>
        <a:off x="303666" y="2567509"/>
        <a:ext cx="1800000" cy="720000"/>
      </dsp:txXfrm>
    </dsp:sp>
    <dsp:sp modelId="{6A0779FD-22B3-4B95-B63A-C53A79CA53AD}">
      <dsp:nvSpPr>
        <dsp:cNvPr id="0" name=""/>
        <dsp:cNvSpPr/>
      </dsp:nvSpPr>
      <dsp:spPr>
        <a:xfrm>
          <a:off x="2913666" y="1471942"/>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97D47E3-8805-4182-9E37-405811ACA247}">
      <dsp:nvSpPr>
        <dsp:cNvPr id="0" name=""/>
        <dsp:cNvSpPr/>
      </dsp:nvSpPr>
      <dsp:spPr>
        <a:xfrm>
          <a:off x="2418666" y="256750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b="0" i="0" kern="1200" baseline="0" dirty="0"/>
            <a:t>History</a:t>
          </a:r>
          <a:endParaRPr lang="en-US" sz="2700" kern="1200" dirty="0"/>
        </a:p>
      </dsp:txBody>
      <dsp:txXfrm>
        <a:off x="2418666" y="2567509"/>
        <a:ext cx="1800000" cy="720000"/>
      </dsp:txXfrm>
    </dsp:sp>
    <dsp:sp modelId="{B83A6BAF-A0FC-43B1-A9B6-CAD74E550DBE}">
      <dsp:nvSpPr>
        <dsp:cNvPr id="0" name=""/>
        <dsp:cNvSpPr/>
      </dsp:nvSpPr>
      <dsp:spPr>
        <a:xfrm>
          <a:off x="5028666" y="1471942"/>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9164EA-33C9-4B1A-A5C6-757EECB16D0B}">
      <dsp:nvSpPr>
        <dsp:cNvPr id="0" name=""/>
        <dsp:cNvSpPr/>
      </dsp:nvSpPr>
      <dsp:spPr>
        <a:xfrm>
          <a:off x="4533666" y="256750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b="0" i="0" kern="1200" baseline="0" dirty="0"/>
            <a:t>Physical exam</a:t>
          </a:r>
          <a:endParaRPr lang="en-US" sz="2700" kern="1200" dirty="0"/>
        </a:p>
      </dsp:txBody>
      <dsp:txXfrm>
        <a:off x="4533666" y="2567509"/>
        <a:ext cx="1800000" cy="720000"/>
      </dsp:txXfrm>
    </dsp:sp>
    <dsp:sp modelId="{5A87F8C1-5B31-44AF-8C9F-B64B103A1051}">
      <dsp:nvSpPr>
        <dsp:cNvPr id="0" name=""/>
        <dsp:cNvSpPr/>
      </dsp:nvSpPr>
      <dsp:spPr>
        <a:xfrm>
          <a:off x="7143666" y="1471942"/>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9629F8-29B1-473E-AC96-F45093D44A28}">
      <dsp:nvSpPr>
        <dsp:cNvPr id="0" name=""/>
        <dsp:cNvSpPr/>
      </dsp:nvSpPr>
      <dsp:spPr>
        <a:xfrm>
          <a:off x="6648666" y="256750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b="0" i="0" kern="1200" baseline="0" dirty="0"/>
            <a:t>Post visit</a:t>
          </a:r>
          <a:endParaRPr lang="en-US" sz="2700" kern="1200" dirty="0"/>
        </a:p>
      </dsp:txBody>
      <dsp:txXfrm>
        <a:off x="6648666" y="2567509"/>
        <a:ext cx="1800000" cy="7200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B261D3-83DC-43D1-B268-4D2E640E67D5}">
      <dsp:nvSpPr>
        <dsp:cNvPr id="0" name=""/>
        <dsp:cNvSpPr/>
      </dsp:nvSpPr>
      <dsp:spPr>
        <a:xfrm>
          <a:off x="0" y="0"/>
          <a:ext cx="854935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C4BF4B-6099-486F-9229-4D9B648108F6}">
      <dsp:nvSpPr>
        <dsp:cNvPr id="0" name=""/>
        <dsp:cNvSpPr/>
      </dsp:nvSpPr>
      <dsp:spPr>
        <a:xfrm>
          <a:off x="0" y="0"/>
          <a:ext cx="1709871" cy="4759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baseline="0" dirty="0"/>
            <a:t>Be familiar with the general principles of safety planning, including determining:</a:t>
          </a:r>
          <a:endParaRPr lang="en-US" sz="2200" kern="1200" dirty="0"/>
        </a:p>
      </dsp:txBody>
      <dsp:txXfrm>
        <a:off x="0" y="0"/>
        <a:ext cx="1709871" cy="4759452"/>
      </dsp:txXfrm>
    </dsp:sp>
    <dsp:sp modelId="{F4F17461-3C0D-4A66-A776-D4FDEF6549B9}">
      <dsp:nvSpPr>
        <dsp:cNvPr id="0" name=""/>
        <dsp:cNvSpPr/>
      </dsp:nvSpPr>
      <dsp:spPr>
        <a:xfrm>
          <a:off x="1838111" y="110620"/>
          <a:ext cx="6711245" cy="2212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b="0" i="0" kern="1200" baseline="0" dirty="0"/>
            <a:t>Support, documents or resources the patient may need if they decide to remain in the current situation or if they want to leave it</a:t>
          </a:r>
          <a:endParaRPr lang="en-US" sz="3300" kern="1200" dirty="0"/>
        </a:p>
      </dsp:txBody>
      <dsp:txXfrm>
        <a:off x="1838111" y="110620"/>
        <a:ext cx="6711245" cy="2212401"/>
      </dsp:txXfrm>
    </dsp:sp>
    <dsp:sp modelId="{F448B97C-DC38-419D-937F-A89A2B092D67}">
      <dsp:nvSpPr>
        <dsp:cNvPr id="0" name=""/>
        <dsp:cNvSpPr/>
      </dsp:nvSpPr>
      <dsp:spPr>
        <a:xfrm>
          <a:off x="1709871" y="2323021"/>
          <a:ext cx="683948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89E62B-F3AB-4AB3-AA14-7FB38BB0D1DC}">
      <dsp:nvSpPr>
        <dsp:cNvPr id="0" name=""/>
        <dsp:cNvSpPr/>
      </dsp:nvSpPr>
      <dsp:spPr>
        <a:xfrm>
          <a:off x="1838111" y="2433641"/>
          <a:ext cx="6711245" cy="2212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b="0" i="0" kern="1200" baseline="0" dirty="0"/>
            <a:t>Steps that can be planned head of time in anticipation of the patient’s needs should they attempt to leave the situation in the future. </a:t>
          </a:r>
          <a:endParaRPr lang="en-US" sz="3300" kern="1200" dirty="0"/>
        </a:p>
      </dsp:txBody>
      <dsp:txXfrm>
        <a:off x="1838111" y="2433641"/>
        <a:ext cx="6711245" cy="2212401"/>
      </dsp:txXfrm>
    </dsp:sp>
    <dsp:sp modelId="{A5D067D0-9D4A-4352-9810-5C5E14A27519}">
      <dsp:nvSpPr>
        <dsp:cNvPr id="0" name=""/>
        <dsp:cNvSpPr/>
      </dsp:nvSpPr>
      <dsp:spPr>
        <a:xfrm>
          <a:off x="1709871" y="4646043"/>
          <a:ext cx="683948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A142CC-BCD7-4E3F-94AA-9E00B1C8283B}">
      <dsp:nvSpPr>
        <dsp:cNvPr id="0" name=""/>
        <dsp:cNvSpPr/>
      </dsp:nvSpPr>
      <dsp:spPr>
        <a:xfrm>
          <a:off x="0" y="0"/>
          <a:ext cx="854935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74BB21-2D0E-4832-B927-3A02A495F515}">
      <dsp:nvSpPr>
        <dsp:cNvPr id="0" name=""/>
        <dsp:cNvSpPr/>
      </dsp:nvSpPr>
      <dsp:spPr>
        <a:xfrm>
          <a:off x="0" y="0"/>
          <a:ext cx="1709871" cy="4759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i="0" kern="1200" baseline="0" dirty="0"/>
            <a:t>The learning objectives are to:</a:t>
          </a:r>
          <a:endParaRPr lang="en-US" sz="2600" kern="1200" dirty="0"/>
        </a:p>
      </dsp:txBody>
      <dsp:txXfrm>
        <a:off x="0" y="0"/>
        <a:ext cx="1709871" cy="4759452"/>
      </dsp:txXfrm>
    </dsp:sp>
    <dsp:sp modelId="{ED5F7479-F985-4F26-83D0-CE5BA8A338A3}">
      <dsp:nvSpPr>
        <dsp:cNvPr id="0" name=""/>
        <dsp:cNvSpPr/>
      </dsp:nvSpPr>
      <dsp:spPr>
        <a:xfrm>
          <a:off x="1838111" y="74366"/>
          <a:ext cx="6711245" cy="1487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i="0" kern="1200" baseline="0" dirty="0"/>
            <a:t>Define trauma</a:t>
          </a:r>
          <a:endParaRPr lang="en-US" sz="3600" b="1" kern="1200" dirty="0"/>
        </a:p>
      </dsp:txBody>
      <dsp:txXfrm>
        <a:off x="1838111" y="74366"/>
        <a:ext cx="6711245" cy="1487328"/>
      </dsp:txXfrm>
    </dsp:sp>
    <dsp:sp modelId="{F4D1E00B-4835-41D2-A7C2-D36C62014579}">
      <dsp:nvSpPr>
        <dsp:cNvPr id="0" name=""/>
        <dsp:cNvSpPr/>
      </dsp:nvSpPr>
      <dsp:spPr>
        <a:xfrm>
          <a:off x="1709871" y="1561695"/>
          <a:ext cx="683948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2D9E70-B30A-4516-A95D-D8E4FAFA62B8}">
      <dsp:nvSpPr>
        <dsp:cNvPr id="0" name=""/>
        <dsp:cNvSpPr/>
      </dsp:nvSpPr>
      <dsp:spPr>
        <a:xfrm>
          <a:off x="1838111" y="1636061"/>
          <a:ext cx="6711245" cy="1487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i="0" kern="1200" baseline="0" dirty="0"/>
            <a:t>List the six principles of TIP</a:t>
          </a:r>
          <a:endParaRPr lang="en-US" sz="3600" b="1" i="0" kern="1200" dirty="0"/>
        </a:p>
      </dsp:txBody>
      <dsp:txXfrm>
        <a:off x="1838111" y="1636061"/>
        <a:ext cx="6711245" cy="1487328"/>
      </dsp:txXfrm>
    </dsp:sp>
    <dsp:sp modelId="{877C9F2A-D064-4450-B9A3-C8FE36DDCC10}">
      <dsp:nvSpPr>
        <dsp:cNvPr id="0" name=""/>
        <dsp:cNvSpPr/>
      </dsp:nvSpPr>
      <dsp:spPr>
        <a:xfrm>
          <a:off x="1709871" y="3123390"/>
          <a:ext cx="683948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F406A8-C683-4376-80B8-6120F9871760}">
      <dsp:nvSpPr>
        <dsp:cNvPr id="0" name=""/>
        <dsp:cNvSpPr/>
      </dsp:nvSpPr>
      <dsp:spPr>
        <a:xfrm>
          <a:off x="1838111" y="3197756"/>
          <a:ext cx="6711245" cy="1487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i="0" kern="1200" baseline="0" dirty="0"/>
            <a:t>Apply TIP to patient care and or educational practices. </a:t>
          </a:r>
          <a:endParaRPr lang="en-US" sz="3600" kern="1200" dirty="0"/>
        </a:p>
      </dsp:txBody>
      <dsp:txXfrm>
        <a:off x="1838111" y="3197756"/>
        <a:ext cx="6711245" cy="1487328"/>
      </dsp:txXfrm>
    </dsp:sp>
    <dsp:sp modelId="{8A513FFD-7481-40AF-B87D-DD2804CB2F9B}">
      <dsp:nvSpPr>
        <dsp:cNvPr id="0" name=""/>
        <dsp:cNvSpPr/>
      </dsp:nvSpPr>
      <dsp:spPr>
        <a:xfrm>
          <a:off x="1709871" y="4685085"/>
          <a:ext cx="683948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E5D1C-6251-4219-8CB0-93C61C7B88FA}">
      <dsp:nvSpPr>
        <dsp:cNvPr id="0" name=""/>
        <dsp:cNvSpPr/>
      </dsp:nvSpPr>
      <dsp:spPr>
        <a:xfrm>
          <a:off x="0" y="773410"/>
          <a:ext cx="8752333" cy="14278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A9A92F-8EA1-49D7-8A06-6723F713E655}">
      <dsp:nvSpPr>
        <dsp:cNvPr id="0" name=""/>
        <dsp:cNvSpPr/>
      </dsp:nvSpPr>
      <dsp:spPr>
        <a:xfrm>
          <a:off x="431920" y="1094673"/>
          <a:ext cx="785309" cy="7853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8AF600-F522-40F8-A9A0-B9B998648AC2}">
      <dsp:nvSpPr>
        <dsp:cNvPr id="0" name=""/>
        <dsp:cNvSpPr/>
      </dsp:nvSpPr>
      <dsp:spPr>
        <a:xfrm>
          <a:off x="1649150" y="773410"/>
          <a:ext cx="7103182" cy="1427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113" tIns="151113" rIns="151113" bIns="151113" numCol="1" spcCol="1270" anchor="ctr" anchorCtr="0">
          <a:noAutofit/>
        </a:bodyPr>
        <a:lstStyle/>
        <a:p>
          <a:pPr marL="0" lvl="0" indent="0" algn="l" defTabSz="1111250">
            <a:lnSpc>
              <a:spcPct val="90000"/>
            </a:lnSpc>
            <a:spcBef>
              <a:spcPct val="0"/>
            </a:spcBef>
            <a:spcAft>
              <a:spcPct val="35000"/>
            </a:spcAft>
            <a:buNone/>
          </a:pPr>
          <a:r>
            <a:rPr lang="en-US" sz="2500" kern="1200" dirty="0"/>
            <a:t>Please share a strength or positive quality you appreciate about your self</a:t>
          </a:r>
        </a:p>
      </dsp:txBody>
      <dsp:txXfrm>
        <a:off x="1649150" y="773410"/>
        <a:ext cx="7103182" cy="1427835"/>
      </dsp:txXfrm>
    </dsp:sp>
    <dsp:sp modelId="{0A95ED32-3214-42C3-8D6C-6D792206AE07}">
      <dsp:nvSpPr>
        <dsp:cNvPr id="0" name=""/>
        <dsp:cNvSpPr/>
      </dsp:nvSpPr>
      <dsp:spPr>
        <a:xfrm>
          <a:off x="0" y="2558205"/>
          <a:ext cx="8752333" cy="14278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76DCAA-6D00-4FF9-925D-352C5C1851B1}">
      <dsp:nvSpPr>
        <dsp:cNvPr id="0" name=""/>
        <dsp:cNvSpPr/>
      </dsp:nvSpPr>
      <dsp:spPr>
        <a:xfrm>
          <a:off x="431920" y="2879468"/>
          <a:ext cx="785309" cy="7853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4583B5-E4B0-42E3-8803-78AD74FBA6E9}">
      <dsp:nvSpPr>
        <dsp:cNvPr id="0" name=""/>
        <dsp:cNvSpPr/>
      </dsp:nvSpPr>
      <dsp:spPr>
        <a:xfrm>
          <a:off x="1649150" y="2558205"/>
          <a:ext cx="7103182" cy="1427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113" tIns="151113" rIns="151113" bIns="151113" numCol="1" spcCol="1270" anchor="ctr" anchorCtr="0">
          <a:noAutofit/>
        </a:bodyPr>
        <a:lstStyle/>
        <a:p>
          <a:pPr marL="0" lvl="0" indent="0" algn="l" defTabSz="1111250">
            <a:lnSpc>
              <a:spcPct val="90000"/>
            </a:lnSpc>
            <a:spcBef>
              <a:spcPct val="0"/>
            </a:spcBef>
            <a:spcAft>
              <a:spcPct val="35000"/>
            </a:spcAft>
            <a:buNone/>
          </a:pPr>
          <a:r>
            <a:rPr lang="en-US" sz="2500" kern="1200" dirty="0"/>
            <a:t>What word or short phrase reflects the positive atmosphere we want to foster during the workshop</a:t>
          </a:r>
        </a:p>
      </dsp:txBody>
      <dsp:txXfrm>
        <a:off x="1649150" y="2558205"/>
        <a:ext cx="7103182" cy="14278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50B27-0BB7-4D23-9C6C-4CC130328A9E}">
      <dsp:nvSpPr>
        <dsp:cNvPr id="0" name=""/>
        <dsp:cNvSpPr/>
      </dsp:nvSpPr>
      <dsp:spPr>
        <a:xfrm>
          <a:off x="1772815" y="788569"/>
          <a:ext cx="5137739" cy="5137739"/>
        </a:xfrm>
        <a:prstGeom prst="blockArc">
          <a:avLst>
            <a:gd name="adj1" fmla="val 12600000"/>
            <a:gd name="adj2" fmla="val 16200000"/>
            <a:gd name="adj3" fmla="val 451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F2E64A-539A-41D4-9D67-658B422012F7}">
      <dsp:nvSpPr>
        <dsp:cNvPr id="0" name=""/>
        <dsp:cNvSpPr/>
      </dsp:nvSpPr>
      <dsp:spPr>
        <a:xfrm>
          <a:off x="1772815" y="788569"/>
          <a:ext cx="5137739" cy="5137739"/>
        </a:xfrm>
        <a:prstGeom prst="blockArc">
          <a:avLst>
            <a:gd name="adj1" fmla="val 9000000"/>
            <a:gd name="adj2" fmla="val 12600000"/>
            <a:gd name="adj3" fmla="val 4519"/>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3D9392-C481-423B-92D4-CE22E7DA6F2B}">
      <dsp:nvSpPr>
        <dsp:cNvPr id="0" name=""/>
        <dsp:cNvSpPr/>
      </dsp:nvSpPr>
      <dsp:spPr>
        <a:xfrm>
          <a:off x="1772815" y="788569"/>
          <a:ext cx="5137739" cy="5137739"/>
        </a:xfrm>
        <a:prstGeom prst="blockArc">
          <a:avLst>
            <a:gd name="adj1" fmla="val 5400000"/>
            <a:gd name="adj2" fmla="val 9000000"/>
            <a:gd name="adj3" fmla="val 451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12133E-4C49-41D5-AAF9-6F4056477BB4}">
      <dsp:nvSpPr>
        <dsp:cNvPr id="0" name=""/>
        <dsp:cNvSpPr/>
      </dsp:nvSpPr>
      <dsp:spPr>
        <a:xfrm>
          <a:off x="1772815" y="788569"/>
          <a:ext cx="5137739" cy="5137739"/>
        </a:xfrm>
        <a:prstGeom prst="blockArc">
          <a:avLst>
            <a:gd name="adj1" fmla="val 1800000"/>
            <a:gd name="adj2" fmla="val 5400000"/>
            <a:gd name="adj3" fmla="val 451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CE20B0-4EFB-4E5D-89BA-F348924BD222}">
      <dsp:nvSpPr>
        <dsp:cNvPr id="0" name=""/>
        <dsp:cNvSpPr/>
      </dsp:nvSpPr>
      <dsp:spPr>
        <a:xfrm>
          <a:off x="1772815" y="788569"/>
          <a:ext cx="5137739" cy="5137739"/>
        </a:xfrm>
        <a:prstGeom prst="blockArc">
          <a:avLst>
            <a:gd name="adj1" fmla="val 19800000"/>
            <a:gd name="adj2" fmla="val 1800000"/>
            <a:gd name="adj3" fmla="val 451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E5F21E-FE75-42C6-8AF9-60E21CF5AC07}">
      <dsp:nvSpPr>
        <dsp:cNvPr id="0" name=""/>
        <dsp:cNvSpPr/>
      </dsp:nvSpPr>
      <dsp:spPr>
        <a:xfrm>
          <a:off x="1772815" y="788569"/>
          <a:ext cx="5137739" cy="5137739"/>
        </a:xfrm>
        <a:prstGeom prst="blockArc">
          <a:avLst>
            <a:gd name="adj1" fmla="val 16200000"/>
            <a:gd name="adj2" fmla="val 19800000"/>
            <a:gd name="adj3" fmla="val 451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F21B3D-9CA8-4611-AB50-A2CDD7BEB471}">
      <dsp:nvSpPr>
        <dsp:cNvPr id="0" name=""/>
        <dsp:cNvSpPr/>
      </dsp:nvSpPr>
      <dsp:spPr>
        <a:xfrm>
          <a:off x="3190115" y="2205869"/>
          <a:ext cx="2303140" cy="23031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TIP</a:t>
          </a:r>
        </a:p>
      </dsp:txBody>
      <dsp:txXfrm>
        <a:off x="3527402" y="2543156"/>
        <a:ext cx="1628566" cy="1628566"/>
      </dsp:txXfrm>
    </dsp:sp>
    <dsp:sp modelId="{509DD963-9A4D-4F0A-8EAF-55BFAE1A244A}">
      <dsp:nvSpPr>
        <dsp:cNvPr id="0" name=""/>
        <dsp:cNvSpPr/>
      </dsp:nvSpPr>
      <dsp:spPr>
        <a:xfrm>
          <a:off x="3356946" y="12175"/>
          <a:ext cx="1969477" cy="1668866"/>
        </a:xfrm>
        <a:prstGeom prst="ellipse">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Understand trauma</a:t>
          </a:r>
        </a:p>
      </dsp:txBody>
      <dsp:txXfrm>
        <a:off x="3645369" y="256575"/>
        <a:ext cx="1392631" cy="1180066"/>
      </dsp:txXfrm>
    </dsp:sp>
    <dsp:sp modelId="{7B289CE4-1163-406A-97BC-4A81845B841F}">
      <dsp:nvSpPr>
        <dsp:cNvPr id="0" name=""/>
        <dsp:cNvSpPr/>
      </dsp:nvSpPr>
      <dsp:spPr>
        <a:xfrm>
          <a:off x="5401841" y="1244842"/>
          <a:ext cx="2228573" cy="1714363"/>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Safety and Predictability</a:t>
          </a:r>
        </a:p>
      </dsp:txBody>
      <dsp:txXfrm>
        <a:off x="5728208" y="1495905"/>
        <a:ext cx="1575839" cy="1212237"/>
      </dsp:txXfrm>
    </dsp:sp>
    <dsp:sp modelId="{A500AF00-59B7-47B4-A7A4-9ACB3F663443}">
      <dsp:nvSpPr>
        <dsp:cNvPr id="0" name=""/>
        <dsp:cNvSpPr/>
      </dsp:nvSpPr>
      <dsp:spPr>
        <a:xfrm>
          <a:off x="5154651" y="3692765"/>
          <a:ext cx="2722954" cy="184017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Trustworthiness and Transparency</a:t>
          </a:r>
        </a:p>
      </dsp:txBody>
      <dsp:txXfrm>
        <a:off x="5553418" y="3962253"/>
        <a:ext cx="1925420" cy="1301202"/>
      </dsp:txXfrm>
    </dsp:sp>
    <dsp:sp modelId="{12E305A3-58A2-44DF-A560-1494DC584BA6}">
      <dsp:nvSpPr>
        <dsp:cNvPr id="0" name=""/>
        <dsp:cNvSpPr/>
      </dsp:nvSpPr>
      <dsp:spPr>
        <a:xfrm>
          <a:off x="3232444" y="5113455"/>
          <a:ext cx="2218481" cy="150963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Collaboration and Mutuality</a:t>
          </a:r>
        </a:p>
      </dsp:txBody>
      <dsp:txXfrm>
        <a:off x="3557333" y="5334535"/>
        <a:ext cx="1568703" cy="1067470"/>
      </dsp:txXfrm>
    </dsp:sp>
    <dsp:sp modelId="{B8E32AD4-7B58-4941-98EE-5EEFE8DA7024}">
      <dsp:nvSpPr>
        <dsp:cNvPr id="0" name=""/>
        <dsp:cNvSpPr/>
      </dsp:nvSpPr>
      <dsp:spPr>
        <a:xfrm>
          <a:off x="857266" y="3751385"/>
          <a:ext cx="2619950" cy="172293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Empowerment and Choice</a:t>
          </a:r>
        </a:p>
      </dsp:txBody>
      <dsp:txXfrm>
        <a:off x="1240949" y="4003704"/>
        <a:ext cx="1852584" cy="1218301"/>
      </dsp:txXfrm>
    </dsp:sp>
    <dsp:sp modelId="{62B7057F-D8F9-427C-A03A-DE3385E7CD8B}">
      <dsp:nvSpPr>
        <dsp:cNvPr id="0" name=""/>
        <dsp:cNvSpPr/>
      </dsp:nvSpPr>
      <dsp:spPr>
        <a:xfrm>
          <a:off x="1018599" y="1280012"/>
          <a:ext cx="2297285" cy="164402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Cultural Humility and Equity</a:t>
          </a:r>
        </a:p>
      </dsp:txBody>
      <dsp:txXfrm>
        <a:off x="1355029" y="1520773"/>
        <a:ext cx="1624425" cy="11625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7758F-EB23-4179-97BA-E27F180FC894}">
      <dsp:nvSpPr>
        <dsp:cNvPr id="0" name=""/>
        <dsp:cNvSpPr/>
      </dsp:nvSpPr>
      <dsp:spPr>
        <a:xfrm>
          <a:off x="308888" y="389"/>
          <a:ext cx="7930910" cy="4758546"/>
        </a:xfrm>
        <a:prstGeom prst="rect">
          <a:avLst/>
        </a:prstGeom>
        <a:gradFill rotWithShape="0">
          <a:gsLst>
            <a:gs pos="0">
              <a:schemeClr val="accent3">
                <a:hueOff val="0"/>
                <a:satOff val="0"/>
                <a:lumOff val="0"/>
                <a:alphaOff val="0"/>
                <a:tint val="100000"/>
                <a:shade val="100000"/>
                <a:satMod val="129999"/>
              </a:schemeClr>
            </a:gs>
            <a:gs pos="100000">
              <a:schemeClr val="accent3">
                <a:hueOff val="0"/>
                <a:satOff val="0"/>
                <a:lumOff val="0"/>
                <a:alphaOff val="0"/>
                <a:tint val="50000"/>
                <a:shade val="100000"/>
                <a:satMod val="350000"/>
              </a:schemeClr>
            </a:gs>
          </a:gsLst>
          <a:lin ang="16200000" scaled="0"/>
        </a:gradFill>
        <a:ln>
          <a:noFill/>
        </a:ln>
        <a:effectLst>
          <a:outerShdw blurRad="381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Understand</a:t>
          </a:r>
        </a:p>
        <a:p>
          <a:pPr marL="0" lvl="0" indent="0" algn="ctr" defTabSz="2889250">
            <a:lnSpc>
              <a:spcPct val="90000"/>
            </a:lnSpc>
            <a:spcBef>
              <a:spcPct val="0"/>
            </a:spcBef>
            <a:spcAft>
              <a:spcPct val="35000"/>
            </a:spcAft>
            <a:buNone/>
          </a:pPr>
          <a:r>
            <a:rPr lang="en-US" sz="6500" kern="1200" dirty="0"/>
            <a:t> trauma</a:t>
          </a:r>
        </a:p>
      </dsp:txBody>
      <dsp:txXfrm>
        <a:off x="308888" y="389"/>
        <a:ext cx="7930910" cy="47585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6A02D-3DF5-48FC-BA05-3AAD178A8780}">
      <dsp:nvSpPr>
        <dsp:cNvPr id="0" name=""/>
        <dsp:cNvSpPr/>
      </dsp:nvSpPr>
      <dsp:spPr>
        <a:xfrm>
          <a:off x="0" y="0"/>
          <a:ext cx="854935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38100" dist="23000" dir="5400000" rotWithShape="0">
            <a:srgbClr val="000000">
              <a:alpha val="35000"/>
            </a:srgbClr>
          </a:outerShdw>
        </a:effectLst>
      </dsp:spPr>
      <dsp:style>
        <a:lnRef idx="2">
          <a:scrgbClr r="0" g="0" b="0"/>
        </a:lnRef>
        <a:fillRef idx="1">
          <a:scrgbClr r="0" g="0" b="0"/>
        </a:fillRef>
        <a:effectRef idx="1">
          <a:scrgbClr r="0" g="0" b="0"/>
        </a:effectRef>
        <a:fontRef idx="minor">
          <a:schemeClr val="lt1"/>
        </a:fontRef>
      </dsp:style>
    </dsp:sp>
    <dsp:sp modelId="{43496956-5A1B-4374-B17C-BAF6C65E380B}">
      <dsp:nvSpPr>
        <dsp:cNvPr id="0" name=""/>
        <dsp:cNvSpPr/>
      </dsp:nvSpPr>
      <dsp:spPr>
        <a:xfrm>
          <a:off x="0" y="0"/>
          <a:ext cx="8549357" cy="2379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t" anchorCtr="0">
          <a:noAutofit/>
        </a:bodyPr>
        <a:lstStyle/>
        <a:p>
          <a:pPr marL="0" lvl="0" indent="0" algn="l" defTabSz="2489200">
            <a:lnSpc>
              <a:spcPct val="90000"/>
            </a:lnSpc>
            <a:spcBef>
              <a:spcPct val="0"/>
            </a:spcBef>
            <a:spcAft>
              <a:spcPct val="35000"/>
            </a:spcAft>
            <a:buNone/>
          </a:pPr>
          <a:r>
            <a:rPr lang="en-US" sz="5600" i="1" kern="1200" dirty="0"/>
            <a:t>Trauma arises from repeated adverse events.</a:t>
          </a:r>
          <a:endParaRPr lang="en-US" sz="5600" kern="1200" dirty="0"/>
        </a:p>
      </dsp:txBody>
      <dsp:txXfrm>
        <a:off x="0" y="0"/>
        <a:ext cx="8549357" cy="2379725"/>
      </dsp:txXfrm>
    </dsp:sp>
    <dsp:sp modelId="{C7FC4417-B740-4D2E-A2CA-2338417E45DC}">
      <dsp:nvSpPr>
        <dsp:cNvPr id="0" name=""/>
        <dsp:cNvSpPr/>
      </dsp:nvSpPr>
      <dsp:spPr>
        <a:xfrm>
          <a:off x="0" y="2379725"/>
          <a:ext cx="854935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38100" dist="23000" dir="5400000" rotWithShape="0">
            <a:srgbClr val="000000">
              <a:alpha val="35000"/>
            </a:srgbClr>
          </a:outerShdw>
        </a:effectLst>
      </dsp:spPr>
      <dsp:style>
        <a:lnRef idx="2">
          <a:scrgbClr r="0" g="0" b="0"/>
        </a:lnRef>
        <a:fillRef idx="1">
          <a:scrgbClr r="0" g="0" b="0"/>
        </a:fillRef>
        <a:effectRef idx="1">
          <a:scrgbClr r="0" g="0" b="0"/>
        </a:effectRef>
        <a:fontRef idx="minor">
          <a:schemeClr val="lt1"/>
        </a:fontRef>
      </dsp:style>
    </dsp:sp>
    <dsp:sp modelId="{F9366385-9A4D-43DF-8422-E06345118643}">
      <dsp:nvSpPr>
        <dsp:cNvPr id="0" name=""/>
        <dsp:cNvSpPr/>
      </dsp:nvSpPr>
      <dsp:spPr>
        <a:xfrm>
          <a:off x="0" y="2379725"/>
          <a:ext cx="8549357" cy="2379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t" anchorCtr="0">
          <a:noAutofit/>
        </a:bodyPr>
        <a:lstStyle/>
        <a:p>
          <a:pPr marL="0" lvl="0" indent="0" algn="l" defTabSz="2489200">
            <a:lnSpc>
              <a:spcPct val="90000"/>
            </a:lnSpc>
            <a:spcBef>
              <a:spcPct val="0"/>
            </a:spcBef>
            <a:spcAft>
              <a:spcPct val="35000"/>
            </a:spcAft>
            <a:buNone/>
          </a:pPr>
          <a:r>
            <a:rPr lang="en-US" sz="5600" i="1" kern="1200" dirty="0"/>
            <a:t>True or False??</a:t>
          </a:r>
          <a:endParaRPr lang="en-US" sz="5600" kern="1200" dirty="0"/>
        </a:p>
      </dsp:txBody>
      <dsp:txXfrm>
        <a:off x="0" y="2379725"/>
        <a:ext cx="8549357" cy="23797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02BBA-DD81-4BC8-B44B-F6AF2D0C14A9}">
      <dsp:nvSpPr>
        <dsp:cNvPr id="0" name=""/>
        <dsp:cNvSpPr/>
      </dsp:nvSpPr>
      <dsp:spPr>
        <a:xfrm>
          <a:off x="0" y="0"/>
          <a:ext cx="854935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BFE65D-83DA-4334-B295-02FEDC295922}">
      <dsp:nvSpPr>
        <dsp:cNvPr id="0" name=""/>
        <dsp:cNvSpPr/>
      </dsp:nvSpPr>
      <dsp:spPr>
        <a:xfrm>
          <a:off x="0" y="0"/>
          <a:ext cx="8549357" cy="2379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ctr" defTabSz="2266950">
            <a:lnSpc>
              <a:spcPct val="90000"/>
            </a:lnSpc>
            <a:spcBef>
              <a:spcPct val="0"/>
            </a:spcBef>
            <a:spcAft>
              <a:spcPct val="35000"/>
            </a:spcAft>
            <a:buNone/>
          </a:pPr>
          <a:r>
            <a:rPr lang="en-US" sz="5100" i="1" kern="1200" dirty="0"/>
            <a:t>Everyone’s experience of a traumatic event is the same.</a:t>
          </a:r>
          <a:endParaRPr lang="en-US" sz="5100" kern="1200" dirty="0"/>
        </a:p>
      </dsp:txBody>
      <dsp:txXfrm>
        <a:off x="0" y="0"/>
        <a:ext cx="8549357" cy="2379725"/>
      </dsp:txXfrm>
    </dsp:sp>
    <dsp:sp modelId="{61D79FE4-D072-4807-9F27-B738CF38D331}">
      <dsp:nvSpPr>
        <dsp:cNvPr id="0" name=""/>
        <dsp:cNvSpPr/>
      </dsp:nvSpPr>
      <dsp:spPr>
        <a:xfrm>
          <a:off x="0" y="2379725"/>
          <a:ext cx="854935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074828-993C-495D-BA4A-13307C013B2D}">
      <dsp:nvSpPr>
        <dsp:cNvPr id="0" name=""/>
        <dsp:cNvSpPr/>
      </dsp:nvSpPr>
      <dsp:spPr>
        <a:xfrm>
          <a:off x="0" y="2379725"/>
          <a:ext cx="8549357" cy="2379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ctr" defTabSz="2266950">
            <a:lnSpc>
              <a:spcPct val="90000"/>
            </a:lnSpc>
            <a:spcBef>
              <a:spcPct val="0"/>
            </a:spcBef>
            <a:spcAft>
              <a:spcPct val="35000"/>
            </a:spcAft>
            <a:buNone/>
          </a:pPr>
          <a:r>
            <a:rPr lang="en-US" sz="5100" i="1" kern="1200" dirty="0"/>
            <a:t>True or False??</a:t>
          </a:r>
          <a:endParaRPr lang="en-US" sz="5100" kern="1200" dirty="0"/>
        </a:p>
      </dsp:txBody>
      <dsp:txXfrm>
        <a:off x="0" y="2379725"/>
        <a:ext cx="8549357" cy="23797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1D8349-32ED-4584-8E48-47CDCEAEC206}">
      <dsp:nvSpPr>
        <dsp:cNvPr id="0" name=""/>
        <dsp:cNvSpPr/>
      </dsp:nvSpPr>
      <dsp:spPr>
        <a:xfrm>
          <a:off x="0" y="0"/>
          <a:ext cx="854935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821384-2CE5-45DF-8443-C125D32F0D77}">
      <dsp:nvSpPr>
        <dsp:cNvPr id="0" name=""/>
        <dsp:cNvSpPr/>
      </dsp:nvSpPr>
      <dsp:spPr>
        <a:xfrm>
          <a:off x="0" y="0"/>
          <a:ext cx="8549357" cy="2379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i="1" kern="1200" dirty="0"/>
            <a:t>Trauma cannot be passed on genetically</a:t>
          </a:r>
          <a:endParaRPr lang="en-US" sz="6500" kern="1200" dirty="0"/>
        </a:p>
      </dsp:txBody>
      <dsp:txXfrm>
        <a:off x="0" y="0"/>
        <a:ext cx="8549357" cy="2379725"/>
      </dsp:txXfrm>
    </dsp:sp>
    <dsp:sp modelId="{365D6A68-4789-4519-9E8D-679866ACF27C}">
      <dsp:nvSpPr>
        <dsp:cNvPr id="0" name=""/>
        <dsp:cNvSpPr/>
      </dsp:nvSpPr>
      <dsp:spPr>
        <a:xfrm>
          <a:off x="0" y="2379725"/>
          <a:ext cx="854935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C9D3E4-B3E9-4EBD-8C75-85BA4836E49F}">
      <dsp:nvSpPr>
        <dsp:cNvPr id="0" name=""/>
        <dsp:cNvSpPr/>
      </dsp:nvSpPr>
      <dsp:spPr>
        <a:xfrm>
          <a:off x="0" y="2379725"/>
          <a:ext cx="8549357" cy="2379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i="1" kern="1200" dirty="0"/>
            <a:t>True or False??</a:t>
          </a:r>
          <a:endParaRPr lang="en-US" sz="6500" kern="1200" dirty="0"/>
        </a:p>
      </dsp:txBody>
      <dsp:txXfrm>
        <a:off x="0" y="2379725"/>
        <a:ext cx="8549357" cy="237972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0.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solidFill>
                <a:schemeClr val="tx2">
                  <a:lumMod val="50000"/>
                </a:schemeClr>
              </a:solidFill>
              <a:latin typeface="Arial" panose="020B0604020202020204" pitchFamily="34"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075BF9D-FEC5-1446-86BB-CF804375C6F7}" type="datetimeFigureOut">
              <a:rPr lang="en-US" smtClean="0">
                <a:solidFill>
                  <a:schemeClr val="tx2">
                    <a:lumMod val="50000"/>
                  </a:schemeClr>
                </a:solidFill>
                <a:latin typeface="Arial" panose="020B0604020202020204" pitchFamily="34" charset="0"/>
              </a:rPr>
              <a:t>1/18/2024</a:t>
            </a:fld>
            <a:endParaRPr lang="en-US" dirty="0">
              <a:solidFill>
                <a:schemeClr val="tx2">
                  <a:lumMod val="50000"/>
                </a:schemeClr>
              </a:solidFill>
              <a:latin typeface="Arial" panose="020B0604020202020204" pitchFamily="34"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solidFill>
                <a:schemeClr val="tx2">
                  <a:lumMod val="50000"/>
                </a:schemeClr>
              </a:solidFill>
              <a:latin typeface="Arial" panose="020B0604020202020204" pitchFamily="34"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4514C71-7F1B-264F-BA2E-27F0465DA828}" type="slidenum">
              <a:rPr lang="en-US" smtClean="0">
                <a:solidFill>
                  <a:schemeClr val="tx2">
                    <a:lumMod val="50000"/>
                  </a:schemeClr>
                </a:solidFill>
                <a:latin typeface="Arial" panose="020B0604020202020204" pitchFamily="34" charset="0"/>
              </a:rPr>
              <a:t>‹#›</a:t>
            </a:fld>
            <a:endParaRPr lang="en-US" dirty="0">
              <a:solidFill>
                <a:schemeClr val="tx2">
                  <a:lumMod val="50000"/>
                </a:schemeClr>
              </a:solidFill>
              <a:latin typeface="Arial" panose="020B0604020202020204" pitchFamily="34" charset="0"/>
            </a:endParaRPr>
          </a:p>
        </p:txBody>
      </p:sp>
    </p:spTree>
    <p:extLst>
      <p:ext uri="{BB962C8B-B14F-4D97-AF65-F5344CB8AC3E}">
        <p14:creationId xmlns:p14="http://schemas.microsoft.com/office/powerpoint/2010/main" val="515901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xfrm>
            <a:off x="1649413" y="696913"/>
            <a:ext cx="3711575" cy="2782887"/>
          </a:xfrm>
          <a:prstGeom prst="rect">
            <a:avLst/>
          </a:prstGeom>
          <a:ln>
            <a:solidFill>
              <a:schemeClr val="tx2"/>
            </a:solidFill>
          </a:ln>
        </p:spPr>
        <p:txBody>
          <a:bodyPr lIns="93177" tIns="46589" rIns="93177" bIns="46589"/>
          <a:lstStyle/>
          <a:p>
            <a:endParaRPr dirty="0"/>
          </a:p>
        </p:txBody>
      </p:sp>
      <p:sp>
        <p:nvSpPr>
          <p:cNvPr id="2" name="Header Placeholder 1">
            <a:extLst>
              <a:ext uri="{FF2B5EF4-FFF2-40B4-BE49-F238E27FC236}">
                <a16:creationId xmlns:a16="http://schemas.microsoft.com/office/drawing/2014/main" id="{7A403D5B-F7FF-1D43-B368-3EEABDE7B2E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solidFill>
                  <a:schemeClr val="tx2">
                    <a:lumMod val="50000"/>
                  </a:schemeClr>
                </a:solidFill>
              </a:defRPr>
            </a:lvl1pPr>
          </a:lstStyle>
          <a:p>
            <a:endParaRPr lang="en-US" dirty="0"/>
          </a:p>
        </p:txBody>
      </p:sp>
      <p:sp>
        <p:nvSpPr>
          <p:cNvPr id="3" name="Footer Placeholder 2">
            <a:extLst>
              <a:ext uri="{FF2B5EF4-FFF2-40B4-BE49-F238E27FC236}">
                <a16:creationId xmlns:a16="http://schemas.microsoft.com/office/drawing/2014/main" id="{393D8406-FE95-C44F-BF62-74BA35995888}"/>
              </a:ext>
            </a:extLst>
          </p:cNvPr>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solidFill>
                  <a:schemeClr val="tx2">
                    <a:lumMod val="50000"/>
                  </a:schemeClr>
                </a:solidFill>
              </a:defRPr>
            </a:lvl1pPr>
          </a:lstStyle>
          <a:p>
            <a:endParaRPr lang="en-US" dirty="0"/>
          </a:p>
        </p:txBody>
      </p:sp>
      <p:sp>
        <p:nvSpPr>
          <p:cNvPr id="4" name="Slide Number Placeholder 3">
            <a:extLst>
              <a:ext uri="{FF2B5EF4-FFF2-40B4-BE49-F238E27FC236}">
                <a16:creationId xmlns:a16="http://schemas.microsoft.com/office/drawing/2014/main" id="{BE8D1814-34A9-1444-9A52-87D08CA83118}"/>
              </a:ext>
            </a:extLst>
          </p:cNvPr>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solidFill>
                  <a:schemeClr val="tx2">
                    <a:lumMod val="50000"/>
                  </a:schemeClr>
                </a:solidFill>
              </a:defRPr>
            </a:lvl1pPr>
          </a:lstStyle>
          <a:p>
            <a:fld id="{2FB64F81-08A5-FF45-993F-61CD651EA267}" type="slidenum">
              <a:rPr lang="en-US" smtClean="0"/>
              <a:pPr/>
              <a:t>‹#›</a:t>
            </a:fld>
            <a:endParaRPr lang="en-US" dirty="0"/>
          </a:p>
        </p:txBody>
      </p:sp>
      <p:sp>
        <p:nvSpPr>
          <p:cNvPr id="5" name="Notes Placeholder 4">
            <a:extLst>
              <a:ext uri="{FF2B5EF4-FFF2-40B4-BE49-F238E27FC236}">
                <a16:creationId xmlns:a16="http://schemas.microsoft.com/office/drawing/2014/main" id="{F74F73F7-E903-3441-9AB6-EE799F69CAD4}"/>
              </a:ext>
            </a:extLst>
          </p:cNvPr>
          <p:cNvSpPr>
            <a:spLocks noGrp="1"/>
          </p:cNvSpPr>
          <p:nvPr>
            <p:ph type="body" sz="quarter" idx="3"/>
          </p:nvPr>
        </p:nvSpPr>
        <p:spPr>
          <a:xfrm>
            <a:off x="701040" y="3931602"/>
            <a:ext cx="5608320" cy="466756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6848340"/>
      </p:ext>
    </p:extLst>
  </p:cSld>
  <p:clrMap bg1="dk1" tx1="lt1" bg2="dk2" tx2="lt2" accent1="accent1" accent2="accent2" accent3="accent3" accent4="accent4" accent5="accent5" accent6="accent6" hlink="hlink" folHlink="folHlink"/>
  <p:hf hdr="0" ftr="0" dt="0"/>
  <p:notesStyle>
    <a:lvl1pPr defTabSz="914353" latinLnBrk="0">
      <a:defRPr sz="1600">
        <a:solidFill>
          <a:schemeClr val="tx2"/>
        </a:solidFill>
        <a:latin typeface="Arial" panose="020B0604020202020204" pitchFamily="34" charset="0"/>
        <a:ea typeface="+mn-ea"/>
        <a:cs typeface="+mn-cs"/>
        <a:sym typeface="Arial"/>
      </a:defRPr>
    </a:lvl1pPr>
    <a:lvl2pPr indent="304792" defTabSz="914353" latinLnBrk="0">
      <a:defRPr sz="1600">
        <a:solidFill>
          <a:schemeClr val="tx2"/>
        </a:solidFill>
        <a:latin typeface="+mn-lt"/>
        <a:ea typeface="+mn-ea"/>
        <a:cs typeface="+mn-cs"/>
        <a:sym typeface="Arial"/>
      </a:defRPr>
    </a:lvl2pPr>
    <a:lvl3pPr indent="609585" defTabSz="914353" latinLnBrk="0">
      <a:defRPr sz="1600">
        <a:solidFill>
          <a:schemeClr val="tx2"/>
        </a:solidFill>
        <a:latin typeface="+mn-lt"/>
        <a:ea typeface="+mn-ea"/>
        <a:cs typeface="+mn-cs"/>
        <a:sym typeface="Arial"/>
      </a:defRPr>
    </a:lvl3pPr>
    <a:lvl4pPr indent="914377" defTabSz="914353" latinLnBrk="0">
      <a:defRPr sz="1600">
        <a:solidFill>
          <a:schemeClr val="tx2"/>
        </a:solidFill>
        <a:latin typeface="+mn-lt"/>
        <a:ea typeface="+mn-ea"/>
        <a:cs typeface="+mn-cs"/>
        <a:sym typeface="Arial"/>
      </a:defRPr>
    </a:lvl4pPr>
    <a:lvl5pPr indent="1219170" defTabSz="914353" latinLnBrk="0">
      <a:defRPr sz="1600">
        <a:solidFill>
          <a:schemeClr val="tx2"/>
        </a:solidFill>
        <a:latin typeface="+mn-lt"/>
        <a:ea typeface="+mn-ea"/>
        <a:cs typeface="+mn-cs"/>
        <a:sym typeface="Arial"/>
      </a:defRPr>
    </a:lvl5pPr>
    <a:lvl6pPr indent="1523962" defTabSz="914353" latinLnBrk="0">
      <a:defRPr sz="1600">
        <a:solidFill>
          <a:schemeClr val="accent5"/>
        </a:solidFill>
        <a:latin typeface="+mn-lt"/>
        <a:ea typeface="+mn-ea"/>
        <a:cs typeface="+mn-cs"/>
        <a:sym typeface="Arial"/>
      </a:defRPr>
    </a:lvl6pPr>
    <a:lvl7pPr indent="1828754" defTabSz="914353" latinLnBrk="0">
      <a:defRPr sz="1600">
        <a:solidFill>
          <a:schemeClr val="accent5"/>
        </a:solidFill>
        <a:latin typeface="+mn-lt"/>
        <a:ea typeface="+mn-ea"/>
        <a:cs typeface="+mn-cs"/>
        <a:sym typeface="Arial"/>
      </a:defRPr>
    </a:lvl7pPr>
    <a:lvl8pPr indent="2133547" defTabSz="914353" latinLnBrk="0">
      <a:defRPr sz="1600">
        <a:solidFill>
          <a:schemeClr val="accent5"/>
        </a:solidFill>
        <a:latin typeface="+mn-lt"/>
        <a:ea typeface="+mn-ea"/>
        <a:cs typeface="+mn-cs"/>
        <a:sym typeface="Arial"/>
      </a:defRPr>
    </a:lvl8pPr>
    <a:lvl9pPr indent="2438339" defTabSz="914353" latinLnBrk="0">
      <a:defRPr sz="1600">
        <a:solidFill>
          <a:schemeClr val="accent5"/>
        </a:solidFill>
        <a:latin typeface="+mn-lt"/>
        <a:ea typeface="+mn-ea"/>
        <a:cs typeface="+mn-cs"/>
        <a:sym typeface="Arial"/>
      </a:defRPr>
    </a:lvl9pPr>
  </p:notesStyle>
  <p:extLst>
    <p:ext uri="{620B2872-D7B9-4A21-9093-7833F8D536E1}">
      <p15:sldGuideLst xmlns:p15="http://schemas.microsoft.com/office/powerpoint/2012/main">
        <p15:guide id="1" orient="horz" pos="2477"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Trauma Informed Practice (TIP)</a:t>
            </a:r>
            <a:br>
              <a:rPr lang="en-US" dirty="0"/>
            </a:br>
            <a:r>
              <a:rPr lang="en-US" dirty="0"/>
              <a:t>TIP aims to create safety for people by understanding the effects of trauma and its close links to health and behavior.</a:t>
            </a:r>
          </a:p>
        </p:txBody>
      </p:sp>
      <p:sp>
        <p:nvSpPr>
          <p:cNvPr id="4" name="Slide Number Placeholder 3"/>
          <p:cNvSpPr>
            <a:spLocks noGrp="1"/>
          </p:cNvSpPr>
          <p:nvPr>
            <p:ph type="sldNum" sz="quarter" idx="5"/>
          </p:nvPr>
        </p:nvSpPr>
        <p:spPr/>
        <p:txBody>
          <a:bodyPr/>
          <a:lstStyle/>
          <a:p>
            <a:fld id="{2FB64F81-08A5-FF45-993F-61CD651EA267}" type="slidenum">
              <a:rPr lang="en-US" smtClean="0"/>
              <a:pPr/>
              <a:t>1</a:t>
            </a:fld>
            <a:endParaRPr lang="en-US" dirty="0"/>
          </a:p>
        </p:txBody>
      </p:sp>
    </p:spTree>
    <p:extLst>
      <p:ext uri="{BB962C8B-B14F-4D97-AF65-F5344CB8AC3E}">
        <p14:creationId xmlns:p14="http://schemas.microsoft.com/office/powerpoint/2010/main" val="901330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Trauma can rise from a </a:t>
            </a:r>
            <a:r>
              <a:rPr lang="en-US" u="sng" dirty="0">
                <a:latin typeface="Calibri" panose="020F0502020204030204" pitchFamily="34" charset="0"/>
                <a:cs typeface="Calibri" panose="020F0502020204030204" pitchFamily="34" charset="0"/>
              </a:rPr>
              <a:t>single</a:t>
            </a:r>
            <a:r>
              <a:rPr lang="en-US" dirty="0">
                <a:latin typeface="Calibri" panose="020F0502020204030204" pitchFamily="34" charset="0"/>
                <a:cs typeface="Calibri" panose="020F0502020204030204" pitchFamily="34" charset="0"/>
              </a:rPr>
              <a:t> or repeated adverse event that overwhelms a person’s ability to cope.  </a:t>
            </a:r>
          </a:p>
          <a:p>
            <a:r>
              <a:rPr lang="en-US" dirty="0">
                <a:latin typeface="Calibri" panose="020F0502020204030204" pitchFamily="34" charset="0"/>
                <a:cs typeface="Calibri" panose="020F0502020204030204" pitchFamily="34" charset="0"/>
              </a:rPr>
              <a:t>Trauma is an event, a series of events or set of circumstances experienced as threatening or harmful and has lasting adverse effect.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When it is repeated and extreme, occurs over a long time or is perpetrated in childhood by caregivers it is called complex trauma. </a:t>
            </a:r>
          </a:p>
          <a:p>
            <a:endParaRPr lang="en-US" dirty="0"/>
          </a:p>
          <a:p>
            <a:r>
              <a:rPr lang="en-US" dirty="0"/>
              <a:t>Acute trauma results from exposure to a single overwhelming event. </a:t>
            </a:r>
          </a:p>
          <a:p>
            <a:r>
              <a:rPr lang="en-US" dirty="0"/>
              <a:t>Examples: Rape, death of a loved one, natural disaster. </a:t>
            </a:r>
          </a:p>
          <a:p>
            <a:r>
              <a:rPr lang="en-US" dirty="0"/>
              <a:t>Characteristics: Detailed memories, omens, hyper-vigilance, exaggerated startle response, misperceptions or overreactions. </a:t>
            </a:r>
          </a:p>
          <a:p>
            <a:endParaRPr lang="en-US" dirty="0"/>
          </a:p>
          <a:p>
            <a:r>
              <a:rPr lang="en-US" dirty="0"/>
              <a:t>Chronic trauma results from extended exposure to traumatizing situations.</a:t>
            </a:r>
          </a:p>
          <a:p>
            <a:r>
              <a:rPr lang="en-US" dirty="0"/>
              <a:t> Examples: Prolonged exposure to violence or bullying, profound neglect, series of home removals.  Characteristics: Denial and psychological numbing, dissociation, rage, social withdrawal, sense of foreshortened future. </a:t>
            </a:r>
          </a:p>
          <a:p>
            <a:endParaRPr lang="en-US" dirty="0"/>
          </a:p>
          <a:p>
            <a:r>
              <a:rPr lang="en-US" dirty="0"/>
              <a:t>Complex trauma results from a single traumatic event that is devastating enough to have long-lasting effects.  Examples: Mass casualty school shooting, car accident with fatalities involved, refugee dislocation. Characteristics: Perpetual mourning or depression, chronic pain, concentration problems, sleep disturbances, irritability</a:t>
            </a:r>
          </a:p>
          <a:p>
            <a:endParaRPr lang="en-US" dirty="0"/>
          </a:p>
        </p:txBody>
      </p:sp>
      <p:sp>
        <p:nvSpPr>
          <p:cNvPr id="4" name="Slide Number Placeholder 3"/>
          <p:cNvSpPr>
            <a:spLocks noGrp="1"/>
          </p:cNvSpPr>
          <p:nvPr>
            <p:ph type="sldNum" sz="quarter" idx="5"/>
          </p:nvPr>
        </p:nvSpPr>
        <p:spPr/>
        <p:txBody>
          <a:bodyPr/>
          <a:lstStyle/>
          <a:p>
            <a:fld id="{2FB64F81-08A5-FF45-993F-61CD651EA267}" type="slidenum">
              <a:rPr lang="en-US" smtClean="0"/>
              <a:pPr/>
              <a:t>11</a:t>
            </a:fld>
            <a:endParaRPr lang="en-US" dirty="0"/>
          </a:p>
        </p:txBody>
      </p:sp>
    </p:spTree>
    <p:extLst>
      <p:ext uri="{BB962C8B-B14F-4D97-AF65-F5344CB8AC3E}">
        <p14:creationId xmlns:p14="http://schemas.microsoft.com/office/powerpoint/2010/main" val="1072886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B64F81-08A5-FF45-993F-61CD651EA267}" type="slidenum">
              <a:rPr lang="en-US" smtClean="0"/>
              <a:pPr/>
              <a:t>12</a:t>
            </a:fld>
            <a:endParaRPr lang="en-US" dirty="0"/>
          </a:p>
        </p:txBody>
      </p:sp>
    </p:spTree>
    <p:extLst>
      <p:ext uri="{BB962C8B-B14F-4D97-AF65-F5344CB8AC3E}">
        <p14:creationId xmlns:p14="http://schemas.microsoft.com/office/powerpoint/2010/main" val="862601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B64F81-08A5-FF45-993F-61CD651EA267}" type="slidenum">
              <a:rPr lang="en-US" smtClean="0"/>
              <a:pPr/>
              <a:t>13</a:t>
            </a:fld>
            <a:endParaRPr lang="en-US" dirty="0"/>
          </a:p>
        </p:txBody>
      </p:sp>
    </p:spTree>
    <p:extLst>
      <p:ext uri="{BB962C8B-B14F-4D97-AF65-F5344CB8AC3E}">
        <p14:creationId xmlns:p14="http://schemas.microsoft.com/office/powerpoint/2010/main" val="1831522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B64F81-08A5-FF45-993F-61CD651EA267}" type="slidenum">
              <a:rPr lang="en-US" smtClean="0"/>
              <a:pPr/>
              <a:t>14</a:t>
            </a:fld>
            <a:endParaRPr lang="en-US" dirty="0"/>
          </a:p>
        </p:txBody>
      </p:sp>
    </p:spTree>
    <p:extLst>
      <p:ext uri="{BB962C8B-B14F-4D97-AF65-F5344CB8AC3E}">
        <p14:creationId xmlns:p14="http://schemas.microsoft.com/office/powerpoint/2010/main" val="692593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6">
              <a:defRPr/>
            </a:pPr>
            <a:r>
              <a:rPr lang="en-US" b="0" i="0" dirty="0"/>
              <a:t>Complex facets of a person’s identity—gender, sexuality, race, ethnicity, and potential disabilities, among others—can uniquely lead to or exacerbate traumatic life experiences. </a:t>
            </a:r>
            <a:endParaRPr lang="en-US" dirty="0"/>
          </a:p>
          <a:p>
            <a:endParaRPr lang="en-US" dirty="0"/>
          </a:p>
        </p:txBody>
      </p:sp>
      <p:sp>
        <p:nvSpPr>
          <p:cNvPr id="4" name="Slide Number Placeholder 3"/>
          <p:cNvSpPr>
            <a:spLocks noGrp="1"/>
          </p:cNvSpPr>
          <p:nvPr>
            <p:ph type="sldNum" sz="quarter" idx="5"/>
          </p:nvPr>
        </p:nvSpPr>
        <p:spPr/>
        <p:txBody>
          <a:bodyPr/>
          <a:lstStyle/>
          <a:p>
            <a:fld id="{2FB64F81-08A5-FF45-993F-61CD651EA267}" type="slidenum">
              <a:rPr lang="en-US" smtClean="0"/>
              <a:pPr/>
              <a:t>15</a:t>
            </a:fld>
            <a:endParaRPr lang="en-US" dirty="0"/>
          </a:p>
        </p:txBody>
      </p:sp>
    </p:spTree>
    <p:extLst>
      <p:ext uri="{BB962C8B-B14F-4D97-AF65-F5344CB8AC3E}">
        <p14:creationId xmlns:p14="http://schemas.microsoft.com/office/powerpoint/2010/main" val="2175951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B64F81-08A5-FF45-993F-61CD651EA267}" type="slidenum">
              <a:rPr lang="en-US" smtClean="0"/>
              <a:pPr/>
              <a:t>16</a:t>
            </a:fld>
            <a:endParaRPr lang="en-US" dirty="0"/>
          </a:p>
        </p:txBody>
      </p:sp>
    </p:spTree>
    <p:extLst>
      <p:ext uri="{BB962C8B-B14F-4D97-AF65-F5344CB8AC3E}">
        <p14:creationId xmlns:p14="http://schemas.microsoft.com/office/powerpoint/2010/main" val="3440717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Calibri" panose="020F0502020204030204" pitchFamily="34" charset="0"/>
              <a:cs typeface="Calibri" panose="020F0502020204030204" pitchFamily="34" charset="0"/>
            </a:endParaRPr>
          </a:p>
          <a:p>
            <a:r>
              <a:rPr lang="en-US" dirty="0">
                <a:solidFill>
                  <a:srgbClr val="333333"/>
                </a:solidFill>
                <a:latin typeface="Calibri" panose="020F0502020204030204" pitchFamily="34" charset="0"/>
                <a:cs typeface="Calibri" panose="020F0502020204030204" pitchFamily="34" charset="0"/>
              </a:rPr>
              <a:t>Trauma can be passed on from one generation to the next, potentially through epigenetics—the study of how your experiences, including your behaviors and environment, can alter how DNA is read or expressed</a:t>
            </a:r>
            <a:r>
              <a:rPr lang="en-US" sz="2000" dirty="0">
                <a:solidFill>
                  <a:srgbClr val="333333"/>
                </a:solidFill>
                <a:latin typeface="GTSectra"/>
              </a:rPr>
              <a:t>.  Intergenerational transmission of trauma effects- exp. like stress, famine or war can influence the which genes are activated or deactivated- does not change DNA but rather how your body reads and responds to the DNA. </a:t>
            </a:r>
            <a:endParaRPr lang="en-US" sz="12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FB64F81-08A5-FF45-993F-61CD651EA267}" type="slidenum">
              <a:rPr lang="en-US" smtClean="0"/>
              <a:pPr/>
              <a:t>17</a:t>
            </a:fld>
            <a:endParaRPr lang="en-US" dirty="0"/>
          </a:p>
        </p:txBody>
      </p:sp>
    </p:spTree>
    <p:extLst>
      <p:ext uri="{BB962C8B-B14F-4D97-AF65-F5344CB8AC3E}">
        <p14:creationId xmlns:p14="http://schemas.microsoft.com/office/powerpoint/2010/main" val="1060930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B64F81-08A5-FF45-993F-61CD651EA267}" type="slidenum">
              <a:rPr lang="en-US" smtClean="0"/>
              <a:pPr/>
              <a:t>18</a:t>
            </a:fld>
            <a:endParaRPr lang="en-US" dirty="0"/>
          </a:p>
        </p:txBody>
      </p:sp>
    </p:spTree>
    <p:extLst>
      <p:ext uri="{BB962C8B-B14F-4D97-AF65-F5344CB8AC3E}">
        <p14:creationId xmlns:p14="http://schemas.microsoft.com/office/powerpoint/2010/main" val="2607582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0015" indent="-290015" defTabSz="580014">
              <a:spcAft>
                <a:spcPts val="611"/>
              </a:spcAft>
              <a:buFont typeface="Arial" panose="020B0604020202020204" pitchFamily="34" charset="0"/>
              <a:buChar char="•"/>
            </a:pPr>
            <a:r>
              <a:rPr lang="en-US" dirty="0">
                <a:solidFill>
                  <a:schemeClr val="tx1"/>
                </a:solidFill>
                <a:latin typeface="+mn-lt"/>
              </a:rPr>
              <a:t>Clinical presentation and oral history do not match </a:t>
            </a:r>
          </a:p>
          <a:p>
            <a:pPr marL="290015" indent="-290015" defTabSz="580014">
              <a:spcAft>
                <a:spcPts val="611"/>
              </a:spcAft>
              <a:buFont typeface="Arial" panose="020B0604020202020204" pitchFamily="34" charset="0"/>
              <a:buChar char="•"/>
            </a:pPr>
            <a:r>
              <a:rPr lang="en-US" dirty="0">
                <a:solidFill>
                  <a:schemeClr val="tx1"/>
                </a:solidFill>
                <a:latin typeface="+mn-lt"/>
              </a:rPr>
              <a:t>Multiple cancelled visits/no shows</a:t>
            </a:r>
          </a:p>
          <a:p>
            <a:pPr marL="290015" indent="-290015" defTabSz="580014">
              <a:spcAft>
                <a:spcPts val="611"/>
              </a:spcAft>
              <a:buFont typeface="Arial" panose="020B0604020202020204" pitchFamily="34" charset="0"/>
              <a:buChar char="•"/>
            </a:pPr>
            <a:r>
              <a:rPr lang="en-US" dirty="0">
                <a:solidFill>
                  <a:schemeClr val="tx1"/>
                </a:solidFill>
                <a:latin typeface="+mn-lt"/>
              </a:rPr>
              <a:t>Unattended medical needs</a:t>
            </a:r>
          </a:p>
          <a:p>
            <a:pPr marL="290015" indent="-290015" defTabSz="580014">
              <a:spcAft>
                <a:spcPts val="611"/>
              </a:spcAft>
              <a:buFont typeface="Arial" panose="020B0604020202020204" pitchFamily="34" charset="0"/>
              <a:buChar char="•"/>
            </a:pPr>
            <a:r>
              <a:rPr lang="en-US" dirty="0">
                <a:solidFill>
                  <a:schemeClr val="tx1"/>
                </a:solidFill>
                <a:latin typeface="+mn-lt"/>
              </a:rPr>
              <a:t>Missing glasses, hearing aids etc. </a:t>
            </a:r>
          </a:p>
          <a:p>
            <a:pPr marL="290015" indent="-290015" defTabSz="580014">
              <a:spcAft>
                <a:spcPts val="611"/>
              </a:spcAft>
              <a:buFont typeface="Arial" panose="020B0604020202020204" pitchFamily="34" charset="0"/>
              <a:buChar char="•"/>
            </a:pPr>
            <a:r>
              <a:rPr lang="en-US" dirty="0">
                <a:solidFill>
                  <a:schemeClr val="tx1"/>
                </a:solidFill>
                <a:latin typeface="+mn-lt"/>
              </a:rPr>
              <a:t>Accompanied by a person who exerts control over the visit</a:t>
            </a:r>
          </a:p>
          <a:p>
            <a:pPr marL="290015" indent="-290015" defTabSz="580014">
              <a:spcAft>
                <a:spcPts val="611"/>
              </a:spcAft>
              <a:buFont typeface="Arial" panose="020B0604020202020204" pitchFamily="34" charset="0"/>
              <a:buChar char="•"/>
            </a:pPr>
            <a:r>
              <a:rPr lang="en-US" dirty="0">
                <a:solidFill>
                  <a:schemeClr val="tx1"/>
                </a:solidFill>
                <a:latin typeface="+mn-lt"/>
              </a:rPr>
              <a:t>Unexplained injuries, bruises, cuts or sores</a:t>
            </a:r>
          </a:p>
          <a:p>
            <a:pPr marL="290015" indent="-290015" defTabSz="580014">
              <a:spcAft>
                <a:spcPts val="611"/>
              </a:spcAft>
              <a:buFont typeface="Arial" panose="020B0604020202020204" pitchFamily="34" charset="0"/>
              <a:buChar char="•"/>
            </a:pPr>
            <a:r>
              <a:rPr lang="en-US" dirty="0">
                <a:solidFill>
                  <a:schemeClr val="tx1"/>
                </a:solidFill>
                <a:latin typeface="+mn-lt"/>
              </a:rPr>
              <a:t>Signs of restraints</a:t>
            </a:r>
          </a:p>
          <a:p>
            <a:pPr marL="290015" indent="-290015" defTabSz="580014">
              <a:spcAft>
                <a:spcPts val="611"/>
              </a:spcAft>
              <a:buFont typeface="Arial" panose="020B0604020202020204" pitchFamily="34" charset="0"/>
              <a:buChar char="•"/>
            </a:pPr>
            <a:r>
              <a:rPr lang="en-US" dirty="0">
                <a:solidFill>
                  <a:schemeClr val="tx1"/>
                </a:solidFill>
                <a:latin typeface="+mn-lt"/>
              </a:rPr>
              <a:t>Poor hygiene</a:t>
            </a:r>
          </a:p>
          <a:p>
            <a:pPr marL="290015" indent="-290015" defTabSz="580014">
              <a:spcAft>
                <a:spcPts val="611"/>
              </a:spcAft>
              <a:buFont typeface="Arial" panose="020B0604020202020204" pitchFamily="34" charset="0"/>
              <a:buChar char="•"/>
            </a:pPr>
            <a:r>
              <a:rPr lang="en-US" dirty="0">
                <a:solidFill>
                  <a:schemeClr val="tx1"/>
                </a:solidFill>
                <a:latin typeface="+mn-lt"/>
              </a:rPr>
              <a:t>Dehydration or unusual weight loss</a:t>
            </a:r>
          </a:p>
          <a:p>
            <a:pPr marL="290015" indent="-290015" defTabSz="580014">
              <a:spcAft>
                <a:spcPts val="611"/>
              </a:spcAft>
              <a:buFont typeface="Arial" panose="020B0604020202020204" pitchFamily="34" charset="0"/>
              <a:buChar char="•"/>
            </a:pPr>
            <a:r>
              <a:rPr lang="en-US" dirty="0">
                <a:solidFill>
                  <a:schemeClr val="tx1"/>
                </a:solidFill>
                <a:latin typeface="+mn-lt"/>
              </a:rPr>
              <a:t>Over or under medicated</a:t>
            </a:r>
          </a:p>
          <a:p>
            <a:pPr marL="290015" indent="-290015" defTabSz="580014">
              <a:spcAft>
                <a:spcPts val="611"/>
              </a:spcAft>
              <a:buFont typeface="Arial" panose="020B0604020202020204" pitchFamily="34" charset="0"/>
              <a:buChar char="•"/>
            </a:pPr>
            <a:r>
              <a:rPr lang="en-US" dirty="0">
                <a:solidFill>
                  <a:schemeClr val="tx1"/>
                </a:solidFill>
                <a:latin typeface="+mn-lt"/>
              </a:rPr>
              <a:t>New depression, confusion or withdrawal</a:t>
            </a:r>
          </a:p>
          <a:p>
            <a:pPr marL="290015" indent="-290015" defTabSz="580014">
              <a:spcAft>
                <a:spcPts val="611"/>
              </a:spcAft>
              <a:buFont typeface="Arial" panose="020B0604020202020204" pitchFamily="34" charset="0"/>
              <a:buChar char="•"/>
            </a:pPr>
            <a:r>
              <a:rPr lang="en-US" dirty="0">
                <a:solidFill>
                  <a:schemeClr val="tx1"/>
                </a:solidFill>
                <a:latin typeface="+mn-lt"/>
              </a:rPr>
              <a:t>Unplanned pregnancies</a:t>
            </a:r>
          </a:p>
          <a:p>
            <a:pPr marL="290015" indent="-290015" defTabSz="580014">
              <a:spcAft>
                <a:spcPts val="611"/>
              </a:spcAft>
              <a:buFont typeface="Arial" panose="020B0604020202020204" pitchFamily="34" charset="0"/>
              <a:buChar char="•"/>
            </a:pPr>
            <a:r>
              <a:rPr lang="en-US" dirty="0">
                <a:solidFill>
                  <a:schemeClr val="tx1"/>
                </a:solidFill>
                <a:latin typeface="+mn-lt"/>
              </a:rPr>
              <a:t>Repeated instances of </a:t>
            </a:r>
            <a:r>
              <a:rPr lang="en-US" dirty="0">
                <a:solidFill>
                  <a:schemeClr val="tx1"/>
                </a:solidFill>
              </a:rPr>
              <a:t>s</a:t>
            </a:r>
            <a:r>
              <a:rPr lang="en-US" dirty="0">
                <a:solidFill>
                  <a:schemeClr val="tx1"/>
                </a:solidFill>
                <a:latin typeface="+mn-lt"/>
              </a:rPr>
              <a:t>exually transmitted infections</a:t>
            </a:r>
          </a:p>
          <a:p>
            <a:endParaRPr lang="en-US" dirty="0"/>
          </a:p>
        </p:txBody>
      </p:sp>
      <p:sp>
        <p:nvSpPr>
          <p:cNvPr id="4" name="Slide Number Placeholder 3"/>
          <p:cNvSpPr>
            <a:spLocks noGrp="1"/>
          </p:cNvSpPr>
          <p:nvPr>
            <p:ph type="sldNum" sz="quarter" idx="10"/>
          </p:nvPr>
        </p:nvSpPr>
        <p:spPr/>
        <p:txBody>
          <a:bodyPr/>
          <a:lstStyle/>
          <a:p>
            <a:fld id="{2FB64F81-08A5-FF45-993F-61CD651EA267}" type="slidenum">
              <a:rPr lang="en-US" smtClean="0"/>
              <a:pPr/>
              <a:t>19</a:t>
            </a:fld>
            <a:endParaRPr lang="en-US" dirty="0"/>
          </a:p>
        </p:txBody>
      </p:sp>
    </p:spTree>
    <p:extLst>
      <p:ext uri="{BB962C8B-B14F-4D97-AF65-F5344CB8AC3E}">
        <p14:creationId xmlns:p14="http://schemas.microsoft.com/office/powerpoint/2010/main" val="1558875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B64F81-08A5-FF45-993F-61CD651EA267}" type="slidenum">
              <a:rPr lang="en-US" smtClean="0"/>
              <a:pPr/>
              <a:t>20</a:t>
            </a:fld>
            <a:endParaRPr lang="en-US" dirty="0"/>
          </a:p>
        </p:txBody>
      </p:sp>
    </p:spTree>
    <p:extLst>
      <p:ext uri="{BB962C8B-B14F-4D97-AF65-F5344CB8AC3E}">
        <p14:creationId xmlns:p14="http://schemas.microsoft.com/office/powerpoint/2010/main" val="2142298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B64F81-08A5-FF45-993F-61CD651EA267}" type="slidenum">
              <a:rPr lang="en-US" smtClean="0"/>
              <a:pPr/>
              <a:t>2</a:t>
            </a:fld>
            <a:endParaRPr lang="en-US" dirty="0"/>
          </a:p>
        </p:txBody>
      </p:sp>
    </p:spTree>
    <p:extLst>
      <p:ext uri="{BB962C8B-B14F-4D97-AF65-F5344CB8AC3E}">
        <p14:creationId xmlns:p14="http://schemas.microsoft.com/office/powerpoint/2010/main" val="1263673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B64F81-08A5-FF45-993F-61CD651EA267}" type="slidenum">
              <a:rPr lang="en-US" smtClean="0"/>
              <a:pPr/>
              <a:t>21</a:t>
            </a:fld>
            <a:endParaRPr lang="en-US" dirty="0"/>
          </a:p>
        </p:txBody>
      </p:sp>
    </p:spTree>
    <p:extLst>
      <p:ext uri="{BB962C8B-B14F-4D97-AF65-F5344CB8AC3E}">
        <p14:creationId xmlns:p14="http://schemas.microsoft.com/office/powerpoint/2010/main" val="2137584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353" eaLnBrk="1" fontAlgn="auto" latinLnBrk="0" hangingPunct="1">
              <a:lnSpc>
                <a:spcPct val="100000"/>
              </a:lnSpc>
              <a:spcBef>
                <a:spcPts val="0"/>
              </a:spcBef>
              <a:spcAft>
                <a:spcPts val="0"/>
              </a:spcAft>
              <a:buClrTx/>
              <a:buSzTx/>
              <a:buFontTx/>
              <a:buNone/>
              <a:tabLst/>
              <a:defRPr/>
            </a:pPr>
            <a:r>
              <a:rPr lang="en-US" dirty="0"/>
              <a:t>Trauma-informed care emphasizes open and transparent communication. Trust is built when individuals feel informed about their care, understand processes, and are involved in decision-making</a:t>
            </a:r>
          </a:p>
          <a:p>
            <a:pPr marL="0" marR="0" lvl="0" indent="0" defTabSz="914353" eaLnBrk="1" fontAlgn="auto" latinLnBrk="0" hangingPunct="1">
              <a:lnSpc>
                <a:spcPct val="100000"/>
              </a:lnSpc>
              <a:spcBef>
                <a:spcPts val="0"/>
              </a:spcBef>
              <a:spcAft>
                <a:spcPts val="0"/>
              </a:spcAft>
              <a:buClrTx/>
              <a:buSzTx/>
              <a:buFontTx/>
              <a:buNone/>
              <a:tabLst/>
              <a:defRPr/>
            </a:pPr>
            <a:r>
              <a:rPr lang="en-US" dirty="0"/>
              <a:t>Trustworthiness is demonstrated through consistent and reliable actions. This includes consistently applying trauma-informed principles, following through on commitments, and providing reliable support over time.</a:t>
            </a:r>
          </a:p>
          <a:p>
            <a:pPr marL="0" marR="0" lvl="0" indent="0" defTabSz="914353" eaLnBrk="1" fontAlgn="auto" latinLnBrk="0" hangingPunct="1">
              <a:lnSpc>
                <a:spcPct val="100000"/>
              </a:lnSpc>
              <a:spcBef>
                <a:spcPts val="0"/>
              </a:spcBef>
              <a:spcAft>
                <a:spcPts val="0"/>
              </a:spcAft>
              <a:buClrTx/>
              <a:buSzTx/>
              <a:buFontTx/>
              <a:buNone/>
              <a:tabLst/>
              <a:defRPr/>
            </a:pPr>
            <a:r>
              <a:rPr lang="en-US" dirty="0"/>
              <a:t>Communicating clearly and honestly fosters trust.</a:t>
            </a:r>
          </a:p>
          <a:p>
            <a:pPr marL="0" marR="0" lvl="0" indent="0" defTabSz="914353" eaLnBrk="1" fontAlgn="auto" latinLnBrk="0" hangingPunct="1">
              <a:lnSpc>
                <a:spcPct val="100000"/>
              </a:lnSpc>
              <a:spcBef>
                <a:spcPts val="0"/>
              </a:spcBef>
              <a:spcAft>
                <a:spcPts val="0"/>
              </a:spcAft>
              <a:buClrTx/>
              <a:buSzTx/>
              <a:buFontTx/>
              <a:buNone/>
              <a:tabLst/>
              <a:defRPr/>
            </a:pPr>
            <a:r>
              <a:rPr lang="en-US" dirty="0"/>
              <a:t>Trust is built when professionals demonstrate competence in trauma-informed care. This includes having the knowledge and skills to understand the impact of trauma, recognizing potential triggers, and applying appropriate interventions.</a:t>
            </a:r>
          </a:p>
        </p:txBody>
      </p:sp>
      <p:sp>
        <p:nvSpPr>
          <p:cNvPr id="4" name="Slide Number Placeholder 3"/>
          <p:cNvSpPr>
            <a:spLocks noGrp="1"/>
          </p:cNvSpPr>
          <p:nvPr>
            <p:ph type="sldNum" sz="quarter" idx="5"/>
          </p:nvPr>
        </p:nvSpPr>
        <p:spPr/>
        <p:txBody>
          <a:bodyPr/>
          <a:lstStyle/>
          <a:p>
            <a:fld id="{2FB64F81-08A5-FF45-993F-61CD651EA267}" type="slidenum">
              <a:rPr lang="en-US" smtClean="0"/>
              <a:pPr/>
              <a:t>22</a:t>
            </a:fld>
            <a:endParaRPr lang="en-US" dirty="0"/>
          </a:p>
        </p:txBody>
      </p:sp>
    </p:spTree>
    <p:extLst>
      <p:ext uri="{BB962C8B-B14F-4D97-AF65-F5344CB8AC3E}">
        <p14:creationId xmlns:p14="http://schemas.microsoft.com/office/powerpoint/2010/main" val="406225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353" eaLnBrk="1" fontAlgn="auto" latinLnBrk="0" hangingPunct="1">
              <a:lnSpc>
                <a:spcPct val="100000"/>
              </a:lnSpc>
              <a:spcBef>
                <a:spcPts val="0"/>
              </a:spcBef>
              <a:spcAft>
                <a:spcPts val="0"/>
              </a:spcAft>
              <a:buClrTx/>
              <a:buSzTx/>
              <a:buFontTx/>
              <a:buNone/>
              <a:tabLst/>
              <a:defRPr/>
            </a:pPr>
            <a:r>
              <a:rPr lang="en-US" dirty="0"/>
              <a:t>A focus on recognizing, empowering, and building upon the strengths and experiences of trauma-impacted individuals.  Strength based approach</a:t>
            </a:r>
          </a:p>
          <a:p>
            <a:r>
              <a:rPr lang="en-US" sz="1600" b="1" dirty="0"/>
              <a:t>Foster opportunities for choice, collaboration and connection</a:t>
            </a:r>
            <a:r>
              <a:rPr lang="en-US" sz="1600" dirty="0"/>
              <a:t>:</a:t>
            </a:r>
          </a:p>
          <a:p>
            <a:pPr marL="342900" indent="-342900">
              <a:buAutoNum type="arabicPeriod"/>
            </a:pPr>
            <a:r>
              <a:rPr lang="en-US" sz="1600" dirty="0"/>
              <a:t>Actively listen and privilege the patient’s voice</a:t>
            </a:r>
          </a:p>
          <a:p>
            <a:pPr marL="342900" indent="-342900">
              <a:buAutoNum type="arabicPeriod"/>
            </a:pPr>
            <a:r>
              <a:rPr lang="en-US" sz="1600" dirty="0"/>
              <a:t>Provide meaningful choice. </a:t>
            </a:r>
            <a:endParaRPr lang="en-US" dirty="0"/>
          </a:p>
          <a:p>
            <a:r>
              <a:rPr lang="en-US" dirty="0"/>
              <a:t>Use person centered, strength-based thinking and language.  Focused on what they can do not what they cannot do. </a:t>
            </a:r>
          </a:p>
          <a:p>
            <a:r>
              <a:rPr lang="en-US" dirty="0"/>
              <a:t>Meet t</a:t>
            </a:r>
          </a:p>
          <a:p>
            <a:r>
              <a:rPr lang="en-US" dirty="0"/>
              <a:t>Trustworthy care involves empowering trauma survivors to actively participate in their care. Collaborating with individuals, seeking their input, and acknowledging their strengths contribute to a sense of trust and partnership. Meeting the person where they are. Allow the person to have control. </a:t>
            </a:r>
          </a:p>
        </p:txBody>
      </p:sp>
      <p:sp>
        <p:nvSpPr>
          <p:cNvPr id="4" name="Slide Number Placeholder 3"/>
          <p:cNvSpPr>
            <a:spLocks noGrp="1"/>
          </p:cNvSpPr>
          <p:nvPr>
            <p:ph type="sldNum" sz="quarter" idx="5"/>
          </p:nvPr>
        </p:nvSpPr>
        <p:spPr/>
        <p:txBody>
          <a:bodyPr/>
          <a:lstStyle/>
          <a:p>
            <a:fld id="{2FB64F81-08A5-FF45-993F-61CD651EA267}" type="slidenum">
              <a:rPr lang="en-US" smtClean="0"/>
              <a:pPr/>
              <a:t>23</a:t>
            </a:fld>
            <a:endParaRPr lang="en-US" dirty="0"/>
          </a:p>
        </p:txBody>
      </p:sp>
    </p:spTree>
    <p:extLst>
      <p:ext uri="{BB962C8B-B14F-4D97-AF65-F5344CB8AC3E}">
        <p14:creationId xmlns:p14="http://schemas.microsoft.com/office/powerpoint/2010/main" val="1412426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Shared decision making and sharing of power. </a:t>
            </a:r>
          </a:p>
          <a:p>
            <a:pPr eaLnBrk="1" hangingPunct="1"/>
            <a:r>
              <a:rPr lang="en-US" altLang="en-US" sz="1500" dirty="0">
                <a:latin typeface="Arial" panose="020B0604020202020204" pitchFamily="34" charset="0"/>
                <a:ea typeface="ＭＳ Ｐゴシック" panose="020B0600070205080204" pitchFamily="34" charset="-128"/>
                <a:cs typeface="Arial" panose="020B0604020202020204" pitchFamily="34" charset="0"/>
              </a:rPr>
              <a:t>The relationship should be collaborative</a:t>
            </a:r>
          </a:p>
          <a:p>
            <a:pPr lvl="1" eaLnBrk="1" hangingPunct="1"/>
            <a:r>
              <a:rPr lang="en-US" altLang="en-US" sz="1350" dirty="0">
                <a:latin typeface="Arial" panose="020B0604020202020204" pitchFamily="34" charset="0"/>
                <a:ea typeface="ＭＳ Ｐゴシック" panose="020B0600070205080204" pitchFamily="34" charset="-128"/>
                <a:cs typeface="Arial" panose="020B0604020202020204" pitchFamily="34" charset="0"/>
              </a:rPr>
              <a:t>Patient as an active planner and participant</a:t>
            </a:r>
          </a:p>
          <a:p>
            <a:pPr lvl="1" eaLnBrk="1" hangingPunct="1"/>
            <a:r>
              <a:rPr lang="en-GB" altLang="en-US" sz="1350" dirty="0">
                <a:latin typeface="Arial" panose="020B0604020202020204" pitchFamily="34" charset="0"/>
                <a:ea typeface="ＭＳ Ｐゴシック" panose="020B0600070205080204" pitchFamily="34" charset="-128"/>
                <a:cs typeface="Arial" panose="020B0604020202020204" pitchFamily="34" charset="0"/>
              </a:rPr>
              <a:t>The patient's need to be respected, informed, connected</a:t>
            </a:r>
            <a:endParaRPr lang="en-US" altLang="en-US" sz="1350" dirty="0">
              <a:latin typeface="Arial" panose="020B0604020202020204" pitchFamily="34" charset="0"/>
              <a:ea typeface="ＭＳ Ｐゴシック" panose="020B0600070205080204" pitchFamily="34" charset="-128"/>
              <a:cs typeface="Arial" panose="020B0604020202020204" pitchFamily="34" charset="0"/>
            </a:endParaRPr>
          </a:p>
          <a:p>
            <a:pPr lvl="1" eaLnBrk="1" hangingPunct="1"/>
            <a:r>
              <a:rPr lang="en-US" altLang="en-US" sz="1350" dirty="0">
                <a:solidFill>
                  <a:srgbClr val="FFFFFF"/>
                </a:solidFill>
                <a:latin typeface="Arial" panose="020B0604020202020204" pitchFamily="34" charset="0"/>
                <a:ea typeface="ＭＳ Ｐゴシック" panose="020B0600070205080204" pitchFamily="34" charset="-128"/>
                <a:cs typeface="Arial" panose="020B0604020202020204" pitchFamily="34" charset="0"/>
              </a:rPr>
              <a:t>Patients need to know that they are important to someone.  That there is someone who cares and will listen carefully.</a:t>
            </a:r>
            <a:endParaRPr lang="en-US" altLang="en-US" sz="1350" dirty="0">
              <a:latin typeface="Arial" panose="020B0604020202020204" pitchFamily="34" charset="0"/>
              <a:ea typeface="ＭＳ Ｐゴシック" panose="020B0600070205080204" pitchFamily="34" charset="-128"/>
              <a:cs typeface="Arial" panose="020B0604020202020204" pitchFamily="34" charset="0"/>
            </a:endParaRPr>
          </a:p>
          <a:p>
            <a:pPr lvl="1" eaLnBrk="1" hangingPunct="1"/>
            <a:r>
              <a:rPr lang="en-US" altLang="en-US" sz="1350" dirty="0">
                <a:latin typeface="Arial" panose="020B0604020202020204" pitchFamily="34" charset="0"/>
                <a:ea typeface="ＭＳ Ｐゴシック" panose="020B0600070205080204" pitchFamily="34" charset="-128"/>
                <a:cs typeface="Arial" panose="020B0604020202020204" pitchFamily="34" charset="0"/>
              </a:rPr>
              <a:t>Let patient have predictability and control over their healing</a:t>
            </a:r>
          </a:p>
          <a:p>
            <a:pPr marL="261938" lvl="1" indent="-261938">
              <a:spcBef>
                <a:spcPts val="1500"/>
              </a:spcBef>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Understand patient capacity for self-healing</a:t>
            </a:r>
          </a:p>
          <a:p>
            <a:pPr marL="261938" lvl="1" indent="-261938">
              <a:spcBef>
                <a:spcPts val="1500"/>
              </a:spcBef>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Understand the importance of maintaining boundaries and confidentiality.</a:t>
            </a:r>
          </a:p>
          <a:p>
            <a:pPr marL="261938" lvl="1" indent="-261938">
              <a:spcBef>
                <a:spcPts val="1500"/>
              </a:spcBef>
            </a:pPr>
            <a:endParaRPr lang="en-US" altLang="en-US" sz="1600" dirty="0">
              <a:latin typeface="Arial" panose="020B0604020202020204" pitchFamily="34" charset="0"/>
              <a:ea typeface="ＭＳ Ｐゴシック" panose="020B0600070205080204" pitchFamily="34" charset="-128"/>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FB64F81-08A5-FF45-993F-61CD651EA267}" type="slidenum">
              <a:rPr lang="en-US" smtClean="0"/>
              <a:pPr/>
              <a:t>28</a:t>
            </a:fld>
            <a:endParaRPr lang="en-US" dirty="0"/>
          </a:p>
        </p:txBody>
      </p:sp>
    </p:spTree>
    <p:extLst>
      <p:ext uri="{BB962C8B-B14F-4D97-AF65-F5344CB8AC3E}">
        <p14:creationId xmlns:p14="http://schemas.microsoft.com/office/powerpoint/2010/main" val="22692386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B64F81-08A5-FF45-993F-61CD651EA267}" type="slidenum">
              <a:rPr lang="en-US" smtClean="0"/>
              <a:pPr/>
              <a:t>29</a:t>
            </a:fld>
            <a:endParaRPr lang="en-US" dirty="0"/>
          </a:p>
        </p:txBody>
      </p:sp>
    </p:spTree>
    <p:extLst>
      <p:ext uri="{BB962C8B-B14F-4D97-AF65-F5344CB8AC3E}">
        <p14:creationId xmlns:p14="http://schemas.microsoft.com/office/powerpoint/2010/main" val="2349672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B64F81-08A5-FF45-993F-61CD651EA267}" type="slidenum">
              <a:rPr lang="en-US" smtClean="0"/>
              <a:pPr/>
              <a:t>30</a:t>
            </a:fld>
            <a:endParaRPr lang="en-US" dirty="0"/>
          </a:p>
        </p:txBody>
      </p:sp>
    </p:spTree>
    <p:extLst>
      <p:ext uri="{BB962C8B-B14F-4D97-AF65-F5344CB8AC3E}">
        <p14:creationId xmlns:p14="http://schemas.microsoft.com/office/powerpoint/2010/main" val="29857002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B64F81-08A5-FF45-993F-61CD651EA267}" type="slidenum">
              <a:rPr lang="en-US" smtClean="0"/>
              <a:pPr/>
              <a:t>31</a:t>
            </a:fld>
            <a:endParaRPr lang="en-US" dirty="0"/>
          </a:p>
        </p:txBody>
      </p:sp>
    </p:spTree>
    <p:extLst>
      <p:ext uri="{BB962C8B-B14F-4D97-AF65-F5344CB8AC3E}">
        <p14:creationId xmlns:p14="http://schemas.microsoft.com/office/powerpoint/2010/main" val="20833398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organization tries to move past cultural stereotypes and biases; utilizing policies, protocols, and processes that respond to racial, ethnic,</a:t>
            </a:r>
          </a:p>
          <a:p>
            <a:r>
              <a:rPr lang="en-US" dirty="0"/>
              <a:t>and cultural needs.</a:t>
            </a:r>
          </a:p>
        </p:txBody>
      </p:sp>
      <p:sp>
        <p:nvSpPr>
          <p:cNvPr id="4" name="Slide Number Placeholder 3"/>
          <p:cNvSpPr>
            <a:spLocks noGrp="1"/>
          </p:cNvSpPr>
          <p:nvPr>
            <p:ph type="sldNum" sz="quarter" idx="5"/>
          </p:nvPr>
        </p:nvSpPr>
        <p:spPr/>
        <p:txBody>
          <a:bodyPr/>
          <a:lstStyle/>
          <a:p>
            <a:fld id="{2FB64F81-08A5-FF45-993F-61CD651EA267}" type="slidenum">
              <a:rPr lang="en-US" smtClean="0"/>
              <a:pPr/>
              <a:t>32</a:t>
            </a:fld>
            <a:endParaRPr lang="en-US" dirty="0"/>
          </a:p>
        </p:txBody>
      </p:sp>
    </p:spTree>
    <p:extLst>
      <p:ext uri="{BB962C8B-B14F-4D97-AF65-F5344CB8AC3E}">
        <p14:creationId xmlns:p14="http://schemas.microsoft.com/office/powerpoint/2010/main" val="31155083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fld id="{2FB64F81-08A5-FF45-993F-61CD651EA267}" type="slidenum">
              <a:rPr lang="en-US" smtClean="0"/>
              <a:pPr/>
              <a:t>33</a:t>
            </a:fld>
            <a:endParaRPr lang="en-US" dirty="0"/>
          </a:p>
        </p:txBody>
      </p:sp>
    </p:spTree>
    <p:extLst>
      <p:ext uri="{BB962C8B-B14F-4D97-AF65-F5344CB8AC3E}">
        <p14:creationId xmlns:p14="http://schemas.microsoft.com/office/powerpoint/2010/main" val="6006986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B64F81-08A5-FF45-993F-61CD651EA267}" type="slidenum">
              <a:rPr lang="en-US" smtClean="0"/>
              <a:pPr/>
              <a:t>34</a:t>
            </a:fld>
            <a:endParaRPr lang="en-US" dirty="0"/>
          </a:p>
        </p:txBody>
      </p:sp>
    </p:spTree>
    <p:extLst>
      <p:ext uri="{BB962C8B-B14F-4D97-AF65-F5344CB8AC3E}">
        <p14:creationId xmlns:p14="http://schemas.microsoft.com/office/powerpoint/2010/main" val="2684421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B64F81-08A5-FF45-993F-61CD651EA267}" type="slidenum">
              <a:rPr lang="en-US" smtClean="0"/>
              <a:pPr/>
              <a:t>3</a:t>
            </a:fld>
            <a:endParaRPr lang="en-US" dirty="0"/>
          </a:p>
        </p:txBody>
      </p:sp>
    </p:spTree>
    <p:extLst>
      <p:ext uri="{BB962C8B-B14F-4D97-AF65-F5344CB8AC3E}">
        <p14:creationId xmlns:p14="http://schemas.microsoft.com/office/powerpoint/2010/main" val="17311120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B64F81-08A5-FF45-993F-61CD651EA267}" type="slidenum">
              <a:rPr lang="en-US" smtClean="0"/>
              <a:pPr/>
              <a:t>35</a:t>
            </a:fld>
            <a:endParaRPr lang="en-US" dirty="0"/>
          </a:p>
        </p:txBody>
      </p:sp>
    </p:spTree>
    <p:extLst>
      <p:ext uri="{BB962C8B-B14F-4D97-AF65-F5344CB8AC3E}">
        <p14:creationId xmlns:p14="http://schemas.microsoft.com/office/powerpoint/2010/main" val="31779613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B64F81-08A5-FF45-993F-61CD651EA267}" type="slidenum">
              <a:rPr lang="en-US" smtClean="0"/>
              <a:pPr/>
              <a:t>36</a:t>
            </a:fld>
            <a:endParaRPr lang="en-US" dirty="0"/>
          </a:p>
        </p:txBody>
      </p:sp>
    </p:spTree>
    <p:extLst>
      <p:ext uri="{BB962C8B-B14F-4D97-AF65-F5344CB8AC3E}">
        <p14:creationId xmlns:p14="http://schemas.microsoft.com/office/powerpoint/2010/main" val="7875577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B64F81-08A5-FF45-993F-61CD651EA267}" type="slidenum">
              <a:rPr lang="en-US" smtClean="0"/>
              <a:pPr/>
              <a:t>37</a:t>
            </a:fld>
            <a:endParaRPr lang="en-US" dirty="0"/>
          </a:p>
        </p:txBody>
      </p:sp>
    </p:spTree>
    <p:extLst>
      <p:ext uri="{BB962C8B-B14F-4D97-AF65-F5344CB8AC3E}">
        <p14:creationId xmlns:p14="http://schemas.microsoft.com/office/powerpoint/2010/main" val="5256063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B64F81-08A5-FF45-993F-61CD651EA267}" type="slidenum">
              <a:rPr lang="en-US" smtClean="0"/>
              <a:pPr/>
              <a:t>38</a:t>
            </a:fld>
            <a:endParaRPr lang="en-US" dirty="0"/>
          </a:p>
        </p:txBody>
      </p:sp>
    </p:spTree>
    <p:extLst>
      <p:ext uri="{BB962C8B-B14F-4D97-AF65-F5344CB8AC3E}">
        <p14:creationId xmlns:p14="http://schemas.microsoft.com/office/powerpoint/2010/main" val="29642344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B64F81-08A5-FF45-993F-61CD651EA267}" type="slidenum">
              <a:rPr lang="en-US" smtClean="0"/>
              <a:pPr/>
              <a:t>39</a:t>
            </a:fld>
            <a:endParaRPr lang="en-US" dirty="0"/>
          </a:p>
        </p:txBody>
      </p:sp>
    </p:spTree>
    <p:extLst>
      <p:ext uri="{BB962C8B-B14F-4D97-AF65-F5344CB8AC3E}">
        <p14:creationId xmlns:p14="http://schemas.microsoft.com/office/powerpoint/2010/main" val="17521196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B64F81-08A5-FF45-993F-61CD651EA267}" type="slidenum">
              <a:rPr lang="en-US" smtClean="0"/>
              <a:pPr/>
              <a:t>40</a:t>
            </a:fld>
            <a:endParaRPr lang="en-US" dirty="0"/>
          </a:p>
        </p:txBody>
      </p:sp>
    </p:spTree>
    <p:extLst>
      <p:ext uri="{BB962C8B-B14F-4D97-AF65-F5344CB8AC3E}">
        <p14:creationId xmlns:p14="http://schemas.microsoft.com/office/powerpoint/2010/main" val="6410206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B64F81-08A5-FF45-993F-61CD651EA267}" type="slidenum">
              <a:rPr lang="en-US" smtClean="0"/>
              <a:pPr/>
              <a:t>41</a:t>
            </a:fld>
            <a:endParaRPr lang="en-US" dirty="0"/>
          </a:p>
        </p:txBody>
      </p:sp>
    </p:spTree>
    <p:extLst>
      <p:ext uri="{BB962C8B-B14F-4D97-AF65-F5344CB8AC3E}">
        <p14:creationId xmlns:p14="http://schemas.microsoft.com/office/powerpoint/2010/main" val="26548760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B64F81-08A5-FF45-993F-61CD651EA267}" type="slidenum">
              <a:rPr lang="en-US" smtClean="0"/>
              <a:pPr/>
              <a:t>42</a:t>
            </a:fld>
            <a:endParaRPr lang="en-US" dirty="0"/>
          </a:p>
        </p:txBody>
      </p:sp>
    </p:spTree>
    <p:extLst>
      <p:ext uri="{BB962C8B-B14F-4D97-AF65-F5344CB8AC3E}">
        <p14:creationId xmlns:p14="http://schemas.microsoft.com/office/powerpoint/2010/main" val="7016344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B64F81-08A5-FF45-993F-61CD651EA267}" type="slidenum">
              <a:rPr lang="en-US" smtClean="0"/>
              <a:pPr/>
              <a:t>43</a:t>
            </a:fld>
            <a:endParaRPr lang="en-US" dirty="0"/>
          </a:p>
        </p:txBody>
      </p:sp>
    </p:spTree>
    <p:extLst>
      <p:ext uri="{BB962C8B-B14F-4D97-AF65-F5344CB8AC3E}">
        <p14:creationId xmlns:p14="http://schemas.microsoft.com/office/powerpoint/2010/main" val="33499075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B64F81-08A5-FF45-993F-61CD651EA267}" type="slidenum">
              <a:rPr lang="en-US" smtClean="0"/>
              <a:pPr/>
              <a:t>44</a:t>
            </a:fld>
            <a:endParaRPr lang="en-US" dirty="0"/>
          </a:p>
        </p:txBody>
      </p:sp>
    </p:spTree>
    <p:extLst>
      <p:ext uri="{BB962C8B-B14F-4D97-AF65-F5344CB8AC3E}">
        <p14:creationId xmlns:p14="http://schemas.microsoft.com/office/powerpoint/2010/main" val="346877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2DDBBF11-219E-9847-9377-57CBC3CCC37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4F607F32-7BFC-DD4D-BEF9-262B9D73A1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	</a:t>
            </a:r>
          </a:p>
          <a:p>
            <a:pPr eaLnBrk="1" hangingPunct="1">
              <a:spcBef>
                <a:spcPct val="0"/>
              </a:spcBef>
            </a:pPr>
            <a:r>
              <a:rPr lang="en-US" altLang="en-US" dirty="0">
                <a:ea typeface="ＭＳ Ｐゴシック" panose="020B0600070205080204" pitchFamily="34" charset="-128"/>
              </a:rPr>
              <a:t>	</a:t>
            </a:r>
          </a:p>
          <a:p>
            <a:pPr eaLnBrk="1" hangingPunct="1">
              <a:spcBef>
                <a:spcPct val="0"/>
              </a:spcBef>
            </a:pPr>
            <a:endParaRPr lang="en-US" altLang="en-US" dirty="0">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BAB6B35E-53D4-A44C-8B74-CEA665B4D7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57066" indent="-291179" eaLnBrk="0" hangingPunct="0">
              <a:defRPr sz="2400">
                <a:solidFill>
                  <a:schemeClr val="tx1"/>
                </a:solidFill>
                <a:latin typeface="Arial" panose="020B0604020202020204" pitchFamily="34" charset="0"/>
                <a:ea typeface="ＭＳ Ｐゴシック" panose="020B0600070205080204" pitchFamily="34" charset="-128"/>
              </a:defRPr>
            </a:lvl2pPr>
            <a:lvl3pPr marL="1164717" indent="-232943" eaLnBrk="0" hangingPunct="0">
              <a:defRPr sz="2400">
                <a:solidFill>
                  <a:schemeClr val="tx1"/>
                </a:solidFill>
                <a:latin typeface="Arial" panose="020B0604020202020204" pitchFamily="34" charset="0"/>
                <a:ea typeface="ＭＳ Ｐゴシック" panose="020B0600070205080204" pitchFamily="34" charset="-128"/>
              </a:defRPr>
            </a:lvl3pPr>
            <a:lvl4pPr marL="1630604" indent="-232943" eaLnBrk="0" hangingPunct="0">
              <a:defRPr sz="2400">
                <a:solidFill>
                  <a:schemeClr val="tx1"/>
                </a:solidFill>
                <a:latin typeface="Arial" panose="020B0604020202020204" pitchFamily="34" charset="0"/>
                <a:ea typeface="ＭＳ Ｐゴシック" panose="020B0600070205080204" pitchFamily="34" charset="-128"/>
              </a:defRPr>
            </a:lvl4pPr>
            <a:lvl5pPr marL="2096491" indent="-232943" eaLnBrk="0" hangingPunct="0">
              <a:defRPr sz="2400">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76367A6-6967-4D4E-AF82-C47A17C9324A}" type="slidenum">
              <a:rPr lang="en-US" altLang="en-US" sz="1200">
                <a:latin typeface="Calibri" panose="020F0502020204030204" pitchFamily="34" charset="0"/>
              </a:rPr>
              <a:pPr eaLnBrk="1" hangingPunct="1"/>
              <a:t>5</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1326298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B64F81-08A5-FF45-993F-61CD651EA267}" type="slidenum">
              <a:rPr lang="en-US" smtClean="0"/>
              <a:pPr/>
              <a:t>45</a:t>
            </a:fld>
            <a:endParaRPr lang="en-US" dirty="0"/>
          </a:p>
        </p:txBody>
      </p:sp>
    </p:spTree>
    <p:extLst>
      <p:ext uri="{BB962C8B-B14F-4D97-AF65-F5344CB8AC3E}">
        <p14:creationId xmlns:p14="http://schemas.microsoft.com/office/powerpoint/2010/main" val="24723762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B64F81-08A5-FF45-993F-61CD651EA267}" type="slidenum">
              <a:rPr lang="en-US" smtClean="0"/>
              <a:pPr/>
              <a:t>46</a:t>
            </a:fld>
            <a:endParaRPr lang="en-US" dirty="0"/>
          </a:p>
        </p:txBody>
      </p:sp>
    </p:spTree>
    <p:extLst>
      <p:ext uri="{BB962C8B-B14F-4D97-AF65-F5344CB8AC3E}">
        <p14:creationId xmlns:p14="http://schemas.microsoft.com/office/powerpoint/2010/main" val="10637197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B64F81-08A5-FF45-993F-61CD651EA267}" type="slidenum">
              <a:rPr lang="en-US" smtClean="0"/>
              <a:pPr/>
              <a:t>47</a:t>
            </a:fld>
            <a:endParaRPr lang="en-US" dirty="0"/>
          </a:p>
        </p:txBody>
      </p:sp>
    </p:spTree>
    <p:extLst>
      <p:ext uri="{BB962C8B-B14F-4D97-AF65-F5344CB8AC3E}">
        <p14:creationId xmlns:p14="http://schemas.microsoft.com/office/powerpoint/2010/main" val="32510004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B64F81-08A5-FF45-993F-61CD651EA267}" type="slidenum">
              <a:rPr lang="en-US" smtClean="0"/>
              <a:pPr/>
              <a:t>48</a:t>
            </a:fld>
            <a:endParaRPr lang="en-US" dirty="0"/>
          </a:p>
        </p:txBody>
      </p:sp>
    </p:spTree>
    <p:extLst>
      <p:ext uri="{BB962C8B-B14F-4D97-AF65-F5344CB8AC3E}">
        <p14:creationId xmlns:p14="http://schemas.microsoft.com/office/powerpoint/2010/main" val="23446569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B64F81-08A5-FF45-993F-61CD651EA267}" type="slidenum">
              <a:rPr lang="en-US" smtClean="0"/>
              <a:pPr/>
              <a:t>49</a:t>
            </a:fld>
            <a:endParaRPr lang="en-US" dirty="0"/>
          </a:p>
        </p:txBody>
      </p:sp>
    </p:spTree>
    <p:extLst>
      <p:ext uri="{BB962C8B-B14F-4D97-AF65-F5344CB8AC3E}">
        <p14:creationId xmlns:p14="http://schemas.microsoft.com/office/powerpoint/2010/main" val="21451728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B64F81-08A5-FF45-993F-61CD651EA267}" type="slidenum">
              <a:rPr lang="en-US" smtClean="0"/>
              <a:pPr/>
              <a:t>50</a:t>
            </a:fld>
            <a:endParaRPr lang="en-US" dirty="0"/>
          </a:p>
        </p:txBody>
      </p:sp>
    </p:spTree>
    <p:extLst>
      <p:ext uri="{BB962C8B-B14F-4D97-AF65-F5344CB8AC3E}">
        <p14:creationId xmlns:p14="http://schemas.microsoft.com/office/powerpoint/2010/main" val="27535327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B64F81-08A5-FF45-993F-61CD651EA267}" type="slidenum">
              <a:rPr lang="en-US" smtClean="0"/>
              <a:pPr/>
              <a:t>51</a:t>
            </a:fld>
            <a:endParaRPr lang="en-US" dirty="0"/>
          </a:p>
        </p:txBody>
      </p:sp>
    </p:spTree>
    <p:extLst>
      <p:ext uri="{BB962C8B-B14F-4D97-AF65-F5344CB8AC3E}">
        <p14:creationId xmlns:p14="http://schemas.microsoft.com/office/powerpoint/2010/main" val="36551823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B64F81-08A5-FF45-993F-61CD651EA267}" type="slidenum">
              <a:rPr lang="en-US" smtClean="0"/>
              <a:pPr/>
              <a:t>52</a:t>
            </a:fld>
            <a:endParaRPr lang="en-US" dirty="0"/>
          </a:p>
        </p:txBody>
      </p:sp>
    </p:spTree>
    <p:extLst>
      <p:ext uri="{BB962C8B-B14F-4D97-AF65-F5344CB8AC3E}">
        <p14:creationId xmlns:p14="http://schemas.microsoft.com/office/powerpoint/2010/main" val="2983446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B64F81-08A5-FF45-993F-61CD651EA267}" type="slidenum">
              <a:rPr lang="en-US" smtClean="0"/>
              <a:pPr/>
              <a:t>53</a:t>
            </a:fld>
            <a:endParaRPr lang="en-US" dirty="0"/>
          </a:p>
        </p:txBody>
      </p:sp>
    </p:spTree>
    <p:extLst>
      <p:ext uri="{BB962C8B-B14F-4D97-AF65-F5344CB8AC3E}">
        <p14:creationId xmlns:p14="http://schemas.microsoft.com/office/powerpoint/2010/main" val="25101129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B64F81-08A5-FF45-993F-61CD651EA267}" type="slidenum">
              <a:rPr lang="en-US" smtClean="0"/>
              <a:pPr/>
              <a:t>54</a:t>
            </a:fld>
            <a:endParaRPr lang="en-US" dirty="0"/>
          </a:p>
        </p:txBody>
      </p:sp>
    </p:spTree>
    <p:extLst>
      <p:ext uri="{BB962C8B-B14F-4D97-AF65-F5344CB8AC3E}">
        <p14:creationId xmlns:p14="http://schemas.microsoft.com/office/powerpoint/2010/main" val="2537416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B64F81-08A5-FF45-993F-61CD651EA267}" type="slidenum">
              <a:rPr lang="en-US" smtClean="0"/>
              <a:pPr/>
              <a:t>6</a:t>
            </a:fld>
            <a:endParaRPr lang="en-US" dirty="0"/>
          </a:p>
        </p:txBody>
      </p:sp>
    </p:spTree>
    <p:extLst>
      <p:ext uri="{BB962C8B-B14F-4D97-AF65-F5344CB8AC3E}">
        <p14:creationId xmlns:p14="http://schemas.microsoft.com/office/powerpoint/2010/main" val="28275635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B64F81-08A5-FF45-993F-61CD651EA267}" type="slidenum">
              <a:rPr lang="en-US" smtClean="0"/>
              <a:pPr/>
              <a:t>55</a:t>
            </a:fld>
            <a:endParaRPr lang="en-US" dirty="0"/>
          </a:p>
        </p:txBody>
      </p:sp>
    </p:spTree>
    <p:extLst>
      <p:ext uri="{BB962C8B-B14F-4D97-AF65-F5344CB8AC3E}">
        <p14:creationId xmlns:p14="http://schemas.microsoft.com/office/powerpoint/2010/main" val="42085008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B64F81-08A5-FF45-993F-61CD651EA267}" type="slidenum">
              <a:rPr lang="en-US" smtClean="0"/>
              <a:pPr/>
              <a:t>56</a:t>
            </a:fld>
            <a:endParaRPr lang="en-US" dirty="0"/>
          </a:p>
        </p:txBody>
      </p:sp>
    </p:spTree>
    <p:extLst>
      <p:ext uri="{BB962C8B-B14F-4D97-AF65-F5344CB8AC3E}">
        <p14:creationId xmlns:p14="http://schemas.microsoft.com/office/powerpoint/2010/main" val="29993851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B64F81-08A5-FF45-993F-61CD651EA267}" type="slidenum">
              <a:rPr lang="en-US" smtClean="0"/>
              <a:pPr/>
              <a:t>60</a:t>
            </a:fld>
            <a:endParaRPr lang="en-US" dirty="0"/>
          </a:p>
        </p:txBody>
      </p:sp>
    </p:spTree>
    <p:extLst>
      <p:ext uri="{BB962C8B-B14F-4D97-AF65-F5344CB8AC3E}">
        <p14:creationId xmlns:p14="http://schemas.microsoft.com/office/powerpoint/2010/main" val="40720666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B64F81-08A5-FF45-993F-61CD651EA267}" type="slidenum">
              <a:rPr lang="en-US" smtClean="0"/>
              <a:pPr/>
              <a:t>61</a:t>
            </a:fld>
            <a:endParaRPr lang="en-US" dirty="0"/>
          </a:p>
        </p:txBody>
      </p:sp>
    </p:spTree>
    <p:extLst>
      <p:ext uri="{BB962C8B-B14F-4D97-AF65-F5344CB8AC3E}">
        <p14:creationId xmlns:p14="http://schemas.microsoft.com/office/powerpoint/2010/main" val="1931653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B64F81-08A5-FF45-993F-61CD651EA267}" type="slidenum">
              <a:rPr lang="en-US" smtClean="0"/>
              <a:pPr/>
              <a:t>7</a:t>
            </a:fld>
            <a:endParaRPr lang="en-US" dirty="0"/>
          </a:p>
        </p:txBody>
      </p:sp>
    </p:spTree>
    <p:extLst>
      <p:ext uri="{BB962C8B-B14F-4D97-AF65-F5344CB8AC3E}">
        <p14:creationId xmlns:p14="http://schemas.microsoft.com/office/powerpoint/2010/main" val="2895526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B64F81-08A5-FF45-993F-61CD651EA267}" type="slidenum">
              <a:rPr lang="en-US" smtClean="0"/>
              <a:pPr/>
              <a:t>8</a:t>
            </a:fld>
            <a:endParaRPr lang="en-US" dirty="0"/>
          </a:p>
        </p:txBody>
      </p:sp>
    </p:spTree>
    <p:extLst>
      <p:ext uri="{BB962C8B-B14F-4D97-AF65-F5344CB8AC3E}">
        <p14:creationId xmlns:p14="http://schemas.microsoft.com/office/powerpoint/2010/main" val="105293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B64F81-08A5-FF45-993F-61CD651EA267}" type="slidenum">
              <a:rPr lang="en-US" smtClean="0"/>
              <a:pPr/>
              <a:t>9</a:t>
            </a:fld>
            <a:endParaRPr lang="en-US" dirty="0"/>
          </a:p>
        </p:txBody>
      </p:sp>
    </p:spTree>
    <p:extLst>
      <p:ext uri="{BB962C8B-B14F-4D97-AF65-F5344CB8AC3E}">
        <p14:creationId xmlns:p14="http://schemas.microsoft.com/office/powerpoint/2010/main" val="2147383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Trauma is an emotional response that results from experiencing a distressing event- which can harm a person’s sense of safety, sense of self and the ability to regulate emotions and navigate relationships. </a:t>
            </a:r>
          </a:p>
          <a:p>
            <a:endParaRPr lang="en-US" dirty="0"/>
          </a:p>
          <a:p>
            <a:endParaRPr lang="en-US" dirty="0"/>
          </a:p>
        </p:txBody>
      </p:sp>
      <p:sp>
        <p:nvSpPr>
          <p:cNvPr id="4" name="Slide Number Placeholder 3"/>
          <p:cNvSpPr>
            <a:spLocks noGrp="1"/>
          </p:cNvSpPr>
          <p:nvPr>
            <p:ph type="sldNum" sz="quarter" idx="5"/>
          </p:nvPr>
        </p:nvSpPr>
        <p:spPr/>
        <p:txBody>
          <a:bodyPr/>
          <a:lstStyle/>
          <a:p>
            <a:fld id="{2FB64F81-08A5-FF45-993F-61CD651EA267}" type="slidenum">
              <a:rPr lang="en-US" smtClean="0"/>
              <a:pPr/>
              <a:t>10</a:t>
            </a:fld>
            <a:endParaRPr lang="en-US" dirty="0"/>
          </a:p>
        </p:txBody>
      </p:sp>
    </p:spTree>
    <p:extLst>
      <p:ext uri="{BB962C8B-B14F-4D97-AF65-F5344CB8AC3E}">
        <p14:creationId xmlns:p14="http://schemas.microsoft.com/office/powerpoint/2010/main" val="27822850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F487DA-3E13-194A-9891-C1E303F83A1E}"/>
              </a:ext>
            </a:extLst>
          </p:cNvPr>
          <p:cNvPicPr>
            <a:picLocks/>
          </p:cNvPicPr>
          <p:nvPr userDrawn="1"/>
        </p:nvPicPr>
        <p:blipFill rotWithShape="1">
          <a:blip r:embed="rId2" cstate="screen">
            <a:alphaModFix amt="90000"/>
            <a:extLst>
              <a:ext uri="{28A0092B-C50C-407E-A947-70E740481C1C}">
                <a14:useLocalDpi xmlns:a14="http://schemas.microsoft.com/office/drawing/2010/main"/>
              </a:ext>
            </a:extLst>
          </a:blip>
          <a:srcRect/>
          <a:stretch/>
        </p:blipFill>
        <p:spPr>
          <a:xfrm>
            <a:off x="0" y="-1"/>
            <a:ext cx="9143999" cy="6858001"/>
          </a:xfrm>
          <a:prstGeom prst="rect">
            <a:avLst/>
          </a:prstGeom>
        </p:spPr>
      </p:pic>
      <p:sp>
        <p:nvSpPr>
          <p:cNvPr id="10" name="Title 8"/>
          <p:cNvSpPr>
            <a:spLocks noGrp="1"/>
          </p:cNvSpPr>
          <p:nvPr>
            <p:ph type="title" hasCustomPrompt="1"/>
          </p:nvPr>
        </p:nvSpPr>
        <p:spPr>
          <a:xfrm>
            <a:off x="599746" y="2157986"/>
            <a:ext cx="8239455" cy="1185268"/>
          </a:xfrm>
          <a:prstGeom prst="rect">
            <a:avLst/>
          </a:prstGeom>
        </p:spPr>
        <p:txBody>
          <a:bodyPr vert="horz" lIns="0" rIns="0" bIns="0" anchor="b"/>
          <a:lstStyle>
            <a:lvl1pPr algn="l">
              <a:defRPr sz="6000">
                <a:solidFill>
                  <a:srgbClr val="FFFFFF"/>
                </a:solidFill>
                <a:latin typeface="+mj-lt"/>
              </a:defRPr>
            </a:lvl1pPr>
          </a:lstStyle>
          <a:p>
            <a:r>
              <a:rPr lang="en-US" dirty="0"/>
              <a:t>Presentation Title</a:t>
            </a:r>
          </a:p>
        </p:txBody>
      </p:sp>
      <p:sp>
        <p:nvSpPr>
          <p:cNvPr id="6" name="Text Placeholder 11"/>
          <p:cNvSpPr>
            <a:spLocks noGrp="1"/>
          </p:cNvSpPr>
          <p:nvPr>
            <p:ph type="body" sz="quarter" idx="16" hasCustomPrompt="1"/>
          </p:nvPr>
        </p:nvSpPr>
        <p:spPr>
          <a:xfrm>
            <a:off x="647701" y="3658746"/>
            <a:ext cx="8191500" cy="732023"/>
          </a:xfrm>
          <a:prstGeom prst="rect">
            <a:avLst/>
          </a:prstGeom>
        </p:spPr>
        <p:txBody>
          <a:bodyPr vert="horz" lIns="0" tIns="0" rIns="0" bIns="0" anchor="t" anchorCtr="0"/>
          <a:lstStyle>
            <a:lvl1pPr algn="l">
              <a:buFontTx/>
              <a:buNone/>
              <a:defRPr lang="en-US" sz="1800" b="0" i="0" u="none" strike="noStrike" cap="none" spc="0" baseline="0" dirty="0">
                <a:ln>
                  <a:noFill/>
                </a:ln>
                <a:solidFill>
                  <a:srgbClr val="FFFFFF"/>
                </a:solidFill>
                <a:uFillTx/>
                <a:latin typeface="+mn-lt"/>
                <a:ea typeface="+mn-ea"/>
                <a:cs typeface="+mn-cs"/>
                <a:sym typeface="Arial"/>
              </a:defRPr>
            </a:lvl1pPr>
            <a:lvl2pPr>
              <a:defRPr>
                <a:solidFill>
                  <a:srgbClr val="535255"/>
                </a:solidFill>
              </a:defRPr>
            </a:lvl2pPr>
            <a:lvl3pPr>
              <a:defRPr>
                <a:solidFill>
                  <a:srgbClr val="535255"/>
                </a:solidFill>
              </a:defRPr>
            </a:lvl3pPr>
            <a:lvl4pPr>
              <a:defRPr>
                <a:solidFill>
                  <a:srgbClr val="535255"/>
                </a:solidFill>
              </a:defRPr>
            </a:lvl4pPr>
            <a:lvl5pPr>
              <a:defRPr>
                <a:solidFill>
                  <a:srgbClr val="535255"/>
                </a:solidFill>
              </a:defRPr>
            </a:lvl5pPr>
          </a:lstStyle>
          <a:p>
            <a:pPr lvl="0"/>
            <a:r>
              <a:rPr lang="en-US" dirty="0"/>
              <a:t>Presenter’s name                                                                                     Presentation date</a:t>
            </a:r>
          </a:p>
        </p:txBody>
      </p:sp>
    </p:spTree>
    <p:extLst>
      <p:ext uri="{BB962C8B-B14F-4D97-AF65-F5344CB8AC3E}">
        <p14:creationId xmlns:p14="http://schemas.microsoft.com/office/powerpoint/2010/main" val="912697389"/>
      </p:ext>
    </p:extLst>
  </p:cSld>
  <p:clrMapOvr>
    <a:masterClrMapping/>
  </p:clrMapOvr>
  <p:transition spd="med"/>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1DA783B-1747-F14B-995C-DABD5BEE3562}"/>
              </a:ext>
            </a:extLst>
          </p:cNvPr>
          <p:cNvPicPr>
            <a:picLocks/>
          </p:cNvPicPr>
          <p:nvPr userDrawn="1"/>
        </p:nvPicPr>
        <p:blipFill rotWithShape="1">
          <a:blip r:embed="rId2" cstate="screen">
            <a:alphaModFix amt="80000"/>
            <a:extLst>
              <a:ext uri="{28A0092B-C50C-407E-A947-70E740481C1C}">
                <a14:useLocalDpi xmlns:a14="http://schemas.microsoft.com/office/drawing/2010/main"/>
              </a:ext>
            </a:extLst>
          </a:blip>
          <a:srcRect l="16140" r="9233"/>
          <a:stretch/>
        </p:blipFill>
        <p:spPr>
          <a:xfrm>
            <a:off x="0" y="0"/>
            <a:ext cx="9144000" cy="6858000"/>
          </a:xfrm>
          <a:prstGeom prst="rect">
            <a:avLst/>
          </a:prstGeom>
        </p:spPr>
      </p:pic>
      <p:sp>
        <p:nvSpPr>
          <p:cNvPr id="10" name="Title 8"/>
          <p:cNvSpPr>
            <a:spLocks noGrp="1"/>
          </p:cNvSpPr>
          <p:nvPr>
            <p:ph type="title" hasCustomPrompt="1"/>
          </p:nvPr>
        </p:nvSpPr>
        <p:spPr>
          <a:xfrm>
            <a:off x="199785" y="2535936"/>
            <a:ext cx="8750808" cy="1146048"/>
          </a:xfrm>
          <a:prstGeom prst="rect">
            <a:avLst/>
          </a:prstGeom>
        </p:spPr>
        <p:txBody>
          <a:bodyPr vert="horz" lIns="73152" anchor="ctr"/>
          <a:lstStyle>
            <a:lvl1pPr algn="l">
              <a:defRPr sz="4200" baseline="0">
                <a:solidFill>
                  <a:srgbClr val="FFFFFF"/>
                </a:solidFill>
              </a:defRPr>
            </a:lvl1pPr>
          </a:lstStyle>
          <a:p>
            <a:r>
              <a:rPr lang="en-US" dirty="0"/>
              <a:t>Divider slide</a:t>
            </a:r>
          </a:p>
        </p:txBody>
      </p:sp>
      <p:sp>
        <p:nvSpPr>
          <p:cNvPr id="6" name="Slide Number Placeholder 14">
            <a:extLst>
              <a:ext uri="{FF2B5EF4-FFF2-40B4-BE49-F238E27FC236}">
                <a16:creationId xmlns:a16="http://schemas.microsoft.com/office/drawing/2014/main" id="{0AFD5159-90EF-40E7-A625-4ADE971C54D5}"/>
              </a:ext>
            </a:extLst>
          </p:cNvPr>
          <p:cNvSpPr>
            <a:spLocks noGrp="1"/>
          </p:cNvSpPr>
          <p:nvPr>
            <p:ph type="sldNum" sz="quarter" idx="4"/>
          </p:nvPr>
        </p:nvSpPr>
        <p:spPr>
          <a:xfrm>
            <a:off x="8296159" y="6236677"/>
            <a:ext cx="643277" cy="366183"/>
          </a:xfrm>
          <a:prstGeom prst="rect">
            <a:avLst/>
          </a:prstGeom>
        </p:spPr>
        <p:txBody>
          <a:bodyPr vert="horz" lIns="91440" tIns="45720" rIns="91440" bIns="45720" rtlCol="0" anchor="ctr"/>
          <a:lstStyle>
            <a:lvl1pPr algn="r">
              <a:defRPr sz="800" b="0" i="0">
                <a:solidFill>
                  <a:schemeClr val="bg1"/>
                </a:solidFill>
                <a:latin typeface="+mn-lt"/>
                <a:cs typeface="Arial" panose="020B0604020202020204" pitchFamily="34" charset="0"/>
              </a:defRPr>
            </a:lvl1pPr>
          </a:lstStyle>
          <a:p>
            <a:fld id="{B7D43D70-C499-F949-A9D0-D427CF5AA287}" type="slidenum">
              <a:rPr lang="en-US" smtClean="0"/>
              <a:pPr/>
              <a:t>‹#›</a:t>
            </a:fld>
            <a:endParaRPr lang="en-US" dirty="0"/>
          </a:p>
        </p:txBody>
      </p:sp>
    </p:spTree>
    <p:extLst>
      <p:ext uri="{BB962C8B-B14F-4D97-AF65-F5344CB8AC3E}">
        <p14:creationId xmlns:p14="http://schemas.microsoft.com/office/powerpoint/2010/main" val="3727929919"/>
      </p:ext>
    </p:extLst>
  </p:cSld>
  <p:clrMapOvr>
    <a:masterClrMapping/>
  </p:clrMapOvr>
  <p:transition spd="med"/>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 2">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6544BD-53D6-204E-8905-4D00767AA194}"/>
              </a:ext>
            </a:extLst>
          </p:cNvPr>
          <p:cNvPicPr>
            <a:picLocks/>
          </p:cNvPicPr>
          <p:nvPr userDrawn="1"/>
        </p:nvPicPr>
        <p:blipFill rotWithShape="1">
          <a:blip r:embed="rId2" cstate="screen">
            <a:alphaModFix amt="80000"/>
            <a:extLst>
              <a:ext uri="{28A0092B-C50C-407E-A947-70E740481C1C}">
                <a14:useLocalDpi xmlns:a14="http://schemas.microsoft.com/office/drawing/2010/main"/>
              </a:ext>
            </a:extLst>
          </a:blip>
          <a:srcRect l="18535" r="6277"/>
          <a:stretch/>
        </p:blipFill>
        <p:spPr>
          <a:xfrm>
            <a:off x="0" y="-1"/>
            <a:ext cx="9144000" cy="6858001"/>
          </a:xfrm>
          <a:prstGeom prst="rect">
            <a:avLst/>
          </a:prstGeom>
        </p:spPr>
      </p:pic>
      <p:sp>
        <p:nvSpPr>
          <p:cNvPr id="10" name="Title 8"/>
          <p:cNvSpPr>
            <a:spLocks noGrp="1"/>
          </p:cNvSpPr>
          <p:nvPr>
            <p:ph type="title" hasCustomPrompt="1"/>
          </p:nvPr>
        </p:nvSpPr>
        <p:spPr>
          <a:xfrm>
            <a:off x="196596" y="2535936"/>
            <a:ext cx="8750808" cy="1146048"/>
          </a:xfrm>
          <a:prstGeom prst="rect">
            <a:avLst/>
          </a:prstGeom>
        </p:spPr>
        <p:txBody>
          <a:bodyPr vert="horz" lIns="73152" anchor="ctr"/>
          <a:lstStyle>
            <a:lvl1pPr algn="l">
              <a:defRPr sz="4200" baseline="0">
                <a:solidFill>
                  <a:srgbClr val="FFFFFF"/>
                </a:solidFill>
              </a:defRPr>
            </a:lvl1pPr>
          </a:lstStyle>
          <a:p>
            <a:r>
              <a:rPr lang="en-US" dirty="0"/>
              <a:t>Divider slide</a:t>
            </a:r>
          </a:p>
        </p:txBody>
      </p:sp>
      <p:sp>
        <p:nvSpPr>
          <p:cNvPr id="5" name="Slide Number Placeholder 14">
            <a:extLst>
              <a:ext uri="{FF2B5EF4-FFF2-40B4-BE49-F238E27FC236}">
                <a16:creationId xmlns:a16="http://schemas.microsoft.com/office/drawing/2014/main" id="{E28CFD40-54D3-4FF0-89EA-EFC0CB75FFEC}"/>
              </a:ext>
            </a:extLst>
          </p:cNvPr>
          <p:cNvSpPr>
            <a:spLocks noGrp="1"/>
          </p:cNvSpPr>
          <p:nvPr>
            <p:ph type="sldNum" sz="quarter" idx="4"/>
          </p:nvPr>
        </p:nvSpPr>
        <p:spPr>
          <a:xfrm>
            <a:off x="8296159" y="6236677"/>
            <a:ext cx="643277" cy="366183"/>
          </a:xfrm>
          <a:prstGeom prst="rect">
            <a:avLst/>
          </a:prstGeom>
        </p:spPr>
        <p:txBody>
          <a:bodyPr vert="horz" lIns="91440" tIns="45720" rIns="91440" bIns="45720" rtlCol="0" anchor="ctr"/>
          <a:lstStyle>
            <a:lvl1pPr algn="r">
              <a:defRPr sz="800" b="0" i="0">
                <a:solidFill>
                  <a:schemeClr val="bg1"/>
                </a:solidFill>
                <a:latin typeface="+mn-lt"/>
                <a:cs typeface="Arial" panose="020B0604020202020204" pitchFamily="34" charset="0"/>
              </a:defRPr>
            </a:lvl1pPr>
          </a:lstStyle>
          <a:p>
            <a:fld id="{B7D43D70-C499-F949-A9D0-D427CF5AA287}" type="slidenum">
              <a:rPr lang="en-US" smtClean="0"/>
              <a:pPr/>
              <a:t>‹#›</a:t>
            </a:fld>
            <a:endParaRPr lang="en-US" dirty="0"/>
          </a:p>
        </p:txBody>
      </p:sp>
    </p:spTree>
    <p:extLst>
      <p:ext uri="{BB962C8B-B14F-4D97-AF65-F5344CB8AC3E}">
        <p14:creationId xmlns:p14="http://schemas.microsoft.com/office/powerpoint/2010/main" val="2239154134"/>
      </p:ext>
    </p:extLst>
  </p:cSld>
  <p:clrMapOvr>
    <a:masterClrMapping/>
  </p:clrMapOvr>
  <p:transition spd="med"/>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ier Slide 3">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EFE7D94-4D8D-A84A-A5A8-5298EBB8B0C8}"/>
              </a:ext>
            </a:extLst>
          </p:cNvPr>
          <p:cNvPicPr>
            <a:picLocks/>
          </p:cNvPicPr>
          <p:nvPr userDrawn="1"/>
        </p:nvPicPr>
        <p:blipFill rotWithShape="1">
          <a:blip r:embed="rId2" cstate="screen">
            <a:alphaModFix amt="90000"/>
            <a:extLst>
              <a:ext uri="{28A0092B-C50C-407E-A947-70E740481C1C}">
                <a14:useLocalDpi xmlns:a14="http://schemas.microsoft.com/office/drawing/2010/main"/>
              </a:ext>
            </a:extLst>
          </a:blip>
          <a:srcRect l="15038" r="9774"/>
          <a:stretch/>
        </p:blipFill>
        <p:spPr>
          <a:xfrm>
            <a:off x="0" y="1"/>
            <a:ext cx="9144000" cy="6858000"/>
          </a:xfrm>
          <a:prstGeom prst="rect">
            <a:avLst/>
          </a:prstGeom>
        </p:spPr>
      </p:pic>
      <p:sp>
        <p:nvSpPr>
          <p:cNvPr id="10" name="Title 8"/>
          <p:cNvSpPr>
            <a:spLocks noGrp="1"/>
          </p:cNvSpPr>
          <p:nvPr>
            <p:ph type="title" hasCustomPrompt="1"/>
          </p:nvPr>
        </p:nvSpPr>
        <p:spPr>
          <a:xfrm>
            <a:off x="201168" y="2535936"/>
            <a:ext cx="8750808" cy="1146048"/>
          </a:xfrm>
          <a:prstGeom prst="rect">
            <a:avLst/>
          </a:prstGeom>
        </p:spPr>
        <p:txBody>
          <a:bodyPr vert="horz" lIns="73152" anchor="ctr"/>
          <a:lstStyle>
            <a:lvl1pPr algn="l">
              <a:defRPr sz="4200" baseline="0">
                <a:solidFill>
                  <a:srgbClr val="FFFFFF"/>
                </a:solidFill>
              </a:defRPr>
            </a:lvl1pPr>
          </a:lstStyle>
          <a:p>
            <a:r>
              <a:rPr lang="en-US" dirty="0"/>
              <a:t>Divider slide</a:t>
            </a:r>
          </a:p>
        </p:txBody>
      </p:sp>
      <p:sp>
        <p:nvSpPr>
          <p:cNvPr id="6" name="Slide Number Placeholder 14">
            <a:extLst>
              <a:ext uri="{FF2B5EF4-FFF2-40B4-BE49-F238E27FC236}">
                <a16:creationId xmlns:a16="http://schemas.microsoft.com/office/drawing/2014/main" id="{97930E3C-E1A2-43FB-9F6F-D896304A3170}"/>
              </a:ext>
            </a:extLst>
          </p:cNvPr>
          <p:cNvSpPr>
            <a:spLocks noGrp="1"/>
          </p:cNvSpPr>
          <p:nvPr>
            <p:ph type="sldNum" sz="quarter" idx="4"/>
          </p:nvPr>
        </p:nvSpPr>
        <p:spPr>
          <a:xfrm>
            <a:off x="8296159" y="6236677"/>
            <a:ext cx="643277" cy="366183"/>
          </a:xfrm>
          <a:prstGeom prst="rect">
            <a:avLst/>
          </a:prstGeom>
        </p:spPr>
        <p:txBody>
          <a:bodyPr vert="horz" lIns="91440" tIns="45720" rIns="91440" bIns="45720" rtlCol="0" anchor="ctr"/>
          <a:lstStyle>
            <a:lvl1pPr algn="r">
              <a:defRPr sz="800" b="0" i="0">
                <a:solidFill>
                  <a:schemeClr val="bg1"/>
                </a:solidFill>
                <a:latin typeface="+mn-lt"/>
                <a:cs typeface="Arial" panose="020B0604020202020204" pitchFamily="34" charset="0"/>
              </a:defRPr>
            </a:lvl1pPr>
          </a:lstStyle>
          <a:p>
            <a:fld id="{B7D43D70-C499-F949-A9D0-D427CF5AA287}" type="slidenum">
              <a:rPr lang="en-US" smtClean="0"/>
              <a:pPr/>
              <a:t>‹#›</a:t>
            </a:fld>
            <a:endParaRPr lang="en-US" dirty="0"/>
          </a:p>
        </p:txBody>
      </p:sp>
    </p:spTree>
    <p:extLst>
      <p:ext uri="{BB962C8B-B14F-4D97-AF65-F5344CB8AC3E}">
        <p14:creationId xmlns:p14="http://schemas.microsoft.com/office/powerpoint/2010/main" val="1898749123"/>
      </p:ext>
    </p:extLst>
  </p:cSld>
  <p:clrMapOvr>
    <a:masterClrMapping/>
  </p:clrMapOvr>
  <p:transition spd="med"/>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Slide 4">
    <p:bg>
      <p:bgPr>
        <a:solidFill>
          <a:schemeClr val="tx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84BDAD3-34EF-4140-A1C0-7DA860DDB5CE}"/>
              </a:ext>
            </a:extLst>
          </p:cNvPr>
          <p:cNvPicPr>
            <a:picLocks/>
          </p:cNvPicPr>
          <p:nvPr userDrawn="1"/>
        </p:nvPicPr>
        <p:blipFill rotWithShape="1">
          <a:blip r:embed="rId2" cstate="screen">
            <a:alphaModFix amt="76000"/>
            <a:extLst>
              <a:ext uri="{28A0092B-C50C-407E-A947-70E740481C1C}">
                <a14:useLocalDpi xmlns:a14="http://schemas.microsoft.com/office/drawing/2010/main"/>
              </a:ext>
            </a:extLst>
          </a:blip>
          <a:srcRect l="4721" r="20091"/>
          <a:stretch/>
        </p:blipFill>
        <p:spPr>
          <a:xfrm>
            <a:off x="0" y="0"/>
            <a:ext cx="9144000" cy="6858000"/>
          </a:xfrm>
          <a:prstGeom prst="rect">
            <a:avLst/>
          </a:prstGeom>
        </p:spPr>
      </p:pic>
      <p:sp>
        <p:nvSpPr>
          <p:cNvPr id="10" name="Title 8"/>
          <p:cNvSpPr>
            <a:spLocks noGrp="1"/>
          </p:cNvSpPr>
          <p:nvPr>
            <p:ph type="title" hasCustomPrompt="1"/>
          </p:nvPr>
        </p:nvSpPr>
        <p:spPr>
          <a:xfrm>
            <a:off x="196596" y="2535936"/>
            <a:ext cx="8750808" cy="1146048"/>
          </a:xfrm>
          <a:prstGeom prst="rect">
            <a:avLst/>
          </a:prstGeom>
        </p:spPr>
        <p:txBody>
          <a:bodyPr vert="horz" lIns="73152" anchor="ctr"/>
          <a:lstStyle>
            <a:lvl1pPr algn="l">
              <a:defRPr sz="4200" baseline="0">
                <a:solidFill>
                  <a:srgbClr val="FFFFFF"/>
                </a:solidFill>
              </a:defRPr>
            </a:lvl1pPr>
          </a:lstStyle>
          <a:p>
            <a:r>
              <a:rPr lang="en-US" dirty="0"/>
              <a:t>Divider slide</a:t>
            </a:r>
          </a:p>
        </p:txBody>
      </p:sp>
      <p:sp>
        <p:nvSpPr>
          <p:cNvPr id="6" name="Slide Number Placeholder 14">
            <a:extLst>
              <a:ext uri="{FF2B5EF4-FFF2-40B4-BE49-F238E27FC236}">
                <a16:creationId xmlns:a16="http://schemas.microsoft.com/office/drawing/2014/main" id="{6A8E78F6-5DEA-4712-AFAD-3D155CC07758}"/>
              </a:ext>
            </a:extLst>
          </p:cNvPr>
          <p:cNvSpPr>
            <a:spLocks noGrp="1"/>
          </p:cNvSpPr>
          <p:nvPr>
            <p:ph type="sldNum" sz="quarter" idx="4"/>
          </p:nvPr>
        </p:nvSpPr>
        <p:spPr>
          <a:xfrm>
            <a:off x="8296159" y="6236677"/>
            <a:ext cx="643277" cy="366183"/>
          </a:xfrm>
          <a:prstGeom prst="rect">
            <a:avLst/>
          </a:prstGeom>
        </p:spPr>
        <p:txBody>
          <a:bodyPr vert="horz" lIns="91440" tIns="45720" rIns="91440" bIns="45720" rtlCol="0" anchor="ctr"/>
          <a:lstStyle>
            <a:lvl1pPr algn="r">
              <a:defRPr sz="800" b="0" i="0">
                <a:solidFill>
                  <a:schemeClr val="bg1"/>
                </a:solidFill>
                <a:latin typeface="+mn-lt"/>
                <a:cs typeface="Arial" panose="020B0604020202020204" pitchFamily="34" charset="0"/>
              </a:defRPr>
            </a:lvl1pPr>
          </a:lstStyle>
          <a:p>
            <a:fld id="{B7D43D70-C499-F949-A9D0-D427CF5AA287}" type="slidenum">
              <a:rPr lang="en-US" smtClean="0"/>
              <a:pPr/>
              <a:t>‹#›</a:t>
            </a:fld>
            <a:endParaRPr lang="en-US" dirty="0"/>
          </a:p>
        </p:txBody>
      </p:sp>
    </p:spTree>
    <p:extLst>
      <p:ext uri="{BB962C8B-B14F-4D97-AF65-F5344CB8AC3E}">
        <p14:creationId xmlns:p14="http://schemas.microsoft.com/office/powerpoint/2010/main" val="1304000322"/>
      </p:ext>
    </p:extLst>
  </p:cSld>
  <p:clrMapOvr>
    <a:masterClrMapping/>
  </p:clrMapOvr>
  <p:transition spd="med"/>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tatement-Ros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94231" y="1864660"/>
            <a:ext cx="8755540" cy="3128680"/>
          </a:xfrm>
          <a:prstGeom prst="rect">
            <a:avLst/>
          </a:prstGeom>
        </p:spPr>
        <p:txBody>
          <a:bodyPr vert="horz" anchor="ctr"/>
          <a:lstStyle>
            <a:lvl1pPr algn="ctr">
              <a:lnSpc>
                <a:spcPts val="6000"/>
              </a:lnSpc>
              <a:defRPr sz="6000" kern="1200" baseline="0">
                <a:solidFill>
                  <a:schemeClr val="bg1"/>
                </a:solidFill>
                <a:latin typeface="+mj-lt"/>
              </a:defRPr>
            </a:lvl1pPr>
          </a:lstStyle>
          <a:p>
            <a:r>
              <a:rPr lang="en-US" dirty="0"/>
              <a:t>Prominent phrase or quote placeholder </a:t>
            </a:r>
            <a:br>
              <a:rPr lang="en-US" dirty="0"/>
            </a:br>
            <a:r>
              <a:rPr lang="en-US" dirty="0"/>
              <a:t>60pt Arial</a:t>
            </a:r>
          </a:p>
        </p:txBody>
      </p:sp>
      <p:sp>
        <p:nvSpPr>
          <p:cNvPr id="6" name="Slide Number Placeholder 5"/>
          <p:cNvSpPr>
            <a:spLocks noGrp="1"/>
          </p:cNvSpPr>
          <p:nvPr>
            <p:ph type="sldNum" sz="quarter" idx="14"/>
          </p:nvPr>
        </p:nvSpPr>
        <p:spPr/>
        <p:txBody>
          <a:bodyPr/>
          <a:lstStyle>
            <a:lvl1pPr>
              <a:defRPr>
                <a:solidFill>
                  <a:schemeClr val="bg1"/>
                </a:solidFill>
              </a:defRPr>
            </a:lvl1pPr>
          </a:lstStyle>
          <a:p>
            <a:fld id="{B7D43D70-C499-F949-A9D0-D427CF5AA287}" type="slidenum">
              <a:rPr lang="en-US" smtClean="0"/>
              <a:pPr/>
              <a:t>‹#›</a:t>
            </a:fld>
            <a:endParaRPr lang="en-US" dirty="0"/>
          </a:p>
        </p:txBody>
      </p:sp>
    </p:spTree>
    <p:extLst>
      <p:ext uri="{BB962C8B-B14F-4D97-AF65-F5344CB8AC3E}">
        <p14:creationId xmlns:p14="http://schemas.microsoft.com/office/powerpoint/2010/main" val="153570921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atement-Purple">
    <p:bg>
      <p:bgPr>
        <a:solidFill>
          <a:schemeClr val="accent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92024" y="1864660"/>
            <a:ext cx="8759952" cy="3128680"/>
          </a:xfrm>
          <a:prstGeom prst="rect">
            <a:avLst/>
          </a:prstGeom>
        </p:spPr>
        <p:txBody>
          <a:bodyPr vert="horz" anchor="ctr"/>
          <a:lstStyle>
            <a:lvl1pPr algn="ctr">
              <a:lnSpc>
                <a:spcPts val="6000"/>
              </a:lnSpc>
              <a:defRPr sz="6000" kern="1200" baseline="0">
                <a:solidFill>
                  <a:schemeClr val="bg1"/>
                </a:solidFill>
                <a:latin typeface="+mj-lt"/>
              </a:defRPr>
            </a:lvl1pPr>
          </a:lstStyle>
          <a:p>
            <a:r>
              <a:rPr lang="en-US" dirty="0"/>
              <a:t>Prominent phrase or quote placeholder </a:t>
            </a:r>
            <a:br>
              <a:rPr lang="en-US" dirty="0"/>
            </a:br>
            <a:r>
              <a:rPr lang="en-US" dirty="0"/>
              <a:t>60pt Arial</a:t>
            </a:r>
          </a:p>
        </p:txBody>
      </p:sp>
      <p:sp>
        <p:nvSpPr>
          <p:cNvPr id="6" name="Slide Number Placeholder 5"/>
          <p:cNvSpPr>
            <a:spLocks noGrp="1"/>
          </p:cNvSpPr>
          <p:nvPr>
            <p:ph type="sldNum" sz="quarter" idx="14"/>
          </p:nvPr>
        </p:nvSpPr>
        <p:spPr/>
        <p:txBody>
          <a:bodyPr/>
          <a:lstStyle>
            <a:lvl1pPr>
              <a:defRPr>
                <a:solidFill>
                  <a:schemeClr val="bg1"/>
                </a:solidFill>
              </a:defRPr>
            </a:lvl1pPr>
          </a:lstStyle>
          <a:p>
            <a:fld id="{B7D43D70-C499-F949-A9D0-D427CF5AA287}" type="slidenum">
              <a:rPr lang="en-US" smtClean="0"/>
              <a:pPr/>
              <a:t>‹#›</a:t>
            </a:fld>
            <a:endParaRPr lang="en-US" dirty="0"/>
          </a:p>
        </p:txBody>
      </p:sp>
    </p:spTree>
    <p:extLst>
      <p:ext uri="{BB962C8B-B14F-4D97-AF65-F5344CB8AC3E}">
        <p14:creationId xmlns:p14="http://schemas.microsoft.com/office/powerpoint/2010/main" val="95622270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tatement-Teal">
    <p:bg>
      <p:bgPr>
        <a:solidFill>
          <a:schemeClr val="accent3"/>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92024" y="1864660"/>
            <a:ext cx="8759952" cy="3128680"/>
          </a:xfrm>
          <a:prstGeom prst="rect">
            <a:avLst/>
          </a:prstGeom>
        </p:spPr>
        <p:txBody>
          <a:bodyPr vert="horz" anchor="ctr"/>
          <a:lstStyle>
            <a:lvl1pPr algn="ctr">
              <a:lnSpc>
                <a:spcPts val="6000"/>
              </a:lnSpc>
              <a:defRPr sz="6000" kern="1200" baseline="0">
                <a:solidFill>
                  <a:schemeClr val="bg1"/>
                </a:solidFill>
                <a:latin typeface="+mj-lt"/>
              </a:defRPr>
            </a:lvl1pPr>
          </a:lstStyle>
          <a:p>
            <a:r>
              <a:rPr lang="en-US" dirty="0"/>
              <a:t>Prominent phrase or quote placeholder </a:t>
            </a:r>
            <a:br>
              <a:rPr lang="en-US" dirty="0"/>
            </a:br>
            <a:r>
              <a:rPr lang="en-US" dirty="0"/>
              <a:t>60pt Arial</a:t>
            </a:r>
          </a:p>
        </p:txBody>
      </p:sp>
      <p:sp>
        <p:nvSpPr>
          <p:cNvPr id="6" name="Slide Number Placeholder 5"/>
          <p:cNvSpPr>
            <a:spLocks noGrp="1"/>
          </p:cNvSpPr>
          <p:nvPr>
            <p:ph type="sldNum" sz="quarter" idx="14"/>
          </p:nvPr>
        </p:nvSpPr>
        <p:spPr/>
        <p:txBody>
          <a:bodyPr/>
          <a:lstStyle>
            <a:lvl1pPr>
              <a:defRPr>
                <a:solidFill>
                  <a:schemeClr val="bg1"/>
                </a:solidFill>
              </a:defRPr>
            </a:lvl1pPr>
          </a:lstStyle>
          <a:p>
            <a:fld id="{B7D43D70-C499-F949-A9D0-D427CF5AA287}" type="slidenum">
              <a:rPr lang="en-US" smtClean="0"/>
              <a:pPr/>
              <a:t>‹#›</a:t>
            </a:fld>
            <a:endParaRPr lang="en-US" dirty="0"/>
          </a:p>
        </p:txBody>
      </p:sp>
      <p:pic>
        <p:nvPicPr>
          <p:cNvPr id="5" name="Graphic 4">
            <a:extLst>
              <a:ext uri="{FF2B5EF4-FFF2-40B4-BE49-F238E27FC236}">
                <a16:creationId xmlns:a16="http://schemas.microsoft.com/office/drawing/2014/main" id="{8D4DE729-F435-E548-9D2A-CB5604FD2228}"/>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0470" b="-97511"/>
          <a:stretch/>
        </p:blipFill>
        <p:spPr>
          <a:xfrm>
            <a:off x="0" y="6189612"/>
            <a:ext cx="1783581" cy="668387"/>
          </a:xfrm>
          <a:prstGeom prst="rect">
            <a:avLst/>
          </a:prstGeom>
        </p:spPr>
      </p:pic>
    </p:spTree>
    <p:extLst>
      <p:ext uri="{BB962C8B-B14F-4D97-AF65-F5344CB8AC3E}">
        <p14:creationId xmlns:p14="http://schemas.microsoft.com/office/powerpoint/2010/main" val="142214510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tatement-Orange">
    <p:bg>
      <p:bgPr>
        <a:solidFill>
          <a:schemeClr val="accent4"/>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92024" y="1864660"/>
            <a:ext cx="8759952" cy="3128680"/>
          </a:xfrm>
          <a:prstGeom prst="rect">
            <a:avLst/>
          </a:prstGeom>
        </p:spPr>
        <p:txBody>
          <a:bodyPr vert="horz" lIns="0" rIns="0" anchor="ctr"/>
          <a:lstStyle>
            <a:lvl1pPr algn="ctr">
              <a:lnSpc>
                <a:spcPts val="6000"/>
              </a:lnSpc>
              <a:defRPr sz="6000" kern="1200" baseline="0">
                <a:solidFill>
                  <a:schemeClr val="bg1"/>
                </a:solidFill>
                <a:latin typeface="+mj-lt"/>
              </a:defRPr>
            </a:lvl1pPr>
          </a:lstStyle>
          <a:p>
            <a:r>
              <a:rPr lang="en-US" dirty="0"/>
              <a:t>Prominent phrase or quote placeholder </a:t>
            </a:r>
            <a:br>
              <a:rPr lang="en-US" dirty="0"/>
            </a:br>
            <a:r>
              <a:rPr lang="en-US" dirty="0"/>
              <a:t>60pt Arial</a:t>
            </a:r>
          </a:p>
        </p:txBody>
      </p:sp>
      <p:sp>
        <p:nvSpPr>
          <p:cNvPr id="6" name="Slide Number Placeholder 5"/>
          <p:cNvSpPr>
            <a:spLocks noGrp="1"/>
          </p:cNvSpPr>
          <p:nvPr>
            <p:ph type="sldNum" sz="quarter" idx="14"/>
          </p:nvPr>
        </p:nvSpPr>
        <p:spPr/>
        <p:txBody>
          <a:bodyPr/>
          <a:lstStyle>
            <a:lvl1pPr>
              <a:defRPr>
                <a:solidFill>
                  <a:schemeClr val="bg1"/>
                </a:solidFill>
              </a:defRPr>
            </a:lvl1pPr>
          </a:lstStyle>
          <a:p>
            <a:fld id="{B7D43D70-C499-F949-A9D0-D427CF5AA287}" type="slidenum">
              <a:rPr lang="en-US" smtClean="0"/>
              <a:pPr/>
              <a:t>‹#›</a:t>
            </a:fld>
            <a:endParaRPr lang="en-US" dirty="0"/>
          </a:p>
        </p:txBody>
      </p:sp>
    </p:spTree>
    <p:extLst>
      <p:ext uri="{BB962C8B-B14F-4D97-AF65-F5344CB8AC3E}">
        <p14:creationId xmlns:p14="http://schemas.microsoft.com/office/powerpoint/2010/main" val="174508347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p:bg>
      <p:bgRef idx="1001">
        <a:schemeClr val="bg1"/>
      </p:bgRef>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20981" y="2386817"/>
            <a:ext cx="8778240" cy="1463040"/>
          </a:xfrm>
          <a:prstGeom prst="rect">
            <a:avLst/>
          </a:prstGeom>
          <a:noFill/>
        </p:spPr>
        <p:txBody>
          <a:bodyPr vert="horz" rIns="0" anchor="ctr">
            <a:noAutofit/>
          </a:bodyPr>
          <a:lstStyle>
            <a:lvl1pPr algn="l">
              <a:defRPr sz="3000" baseline="0">
                <a:solidFill>
                  <a:schemeClr val="tx2">
                    <a:lumMod val="50000"/>
                  </a:schemeClr>
                </a:solidFill>
                <a:latin typeface="+mj-lt"/>
              </a:defRPr>
            </a:lvl1pPr>
          </a:lstStyle>
          <a:p>
            <a:r>
              <a:rPr lang="en-US" dirty="0"/>
              <a:t>Closing headline</a:t>
            </a:r>
          </a:p>
        </p:txBody>
      </p:sp>
    </p:spTree>
    <p:extLst>
      <p:ext uri="{BB962C8B-B14F-4D97-AF65-F5344CB8AC3E}">
        <p14:creationId xmlns:p14="http://schemas.microsoft.com/office/powerpoint/2010/main" val="3604050588"/>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A3102-417C-2545-A8FA-CF10B58888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7625EC-AB77-3F48-ACB8-00E05E076F0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7E1B5E-25E0-C74E-8A32-310AE66CF301}"/>
              </a:ext>
            </a:extLst>
          </p:cNvPr>
          <p:cNvSpPr>
            <a:spLocks noGrp="1"/>
          </p:cNvSpPr>
          <p:nvPr>
            <p:ph type="dt" sz="half" idx="10"/>
          </p:nvPr>
        </p:nvSpPr>
        <p:spPr/>
        <p:txBody>
          <a:bodyPr/>
          <a:lstStyle/>
          <a:p>
            <a:fld id="{E1E9D10C-7149-6040-BBB0-DC2B75DDD976}" type="datetimeFigureOut">
              <a:rPr lang="en-US" smtClean="0"/>
              <a:t>1/18/2024</a:t>
            </a:fld>
            <a:endParaRPr lang="en-US" dirty="0"/>
          </a:p>
        </p:txBody>
      </p:sp>
      <p:sp>
        <p:nvSpPr>
          <p:cNvPr id="5" name="Footer Placeholder 4">
            <a:extLst>
              <a:ext uri="{FF2B5EF4-FFF2-40B4-BE49-F238E27FC236}">
                <a16:creationId xmlns:a16="http://schemas.microsoft.com/office/drawing/2014/main" id="{C9A706F9-AABD-5945-B709-9081E3A5A7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B79BCDC-57CB-284A-BC72-BD9BE2252B35}"/>
              </a:ext>
            </a:extLst>
          </p:cNvPr>
          <p:cNvSpPr>
            <a:spLocks noGrp="1"/>
          </p:cNvSpPr>
          <p:nvPr>
            <p:ph type="sldNum" sz="quarter" idx="12"/>
          </p:nvPr>
        </p:nvSpPr>
        <p:spPr/>
        <p:txBody>
          <a:bodyPr/>
          <a:lstStyle/>
          <a:p>
            <a:fld id="{F034ABEF-AC08-0946-97D2-18361BB14D87}" type="slidenum">
              <a:rPr lang="en-US" smtClean="0"/>
              <a:t>‹#›</a:t>
            </a:fld>
            <a:endParaRPr lang="en-US" dirty="0"/>
          </a:p>
        </p:txBody>
      </p:sp>
    </p:spTree>
    <p:extLst>
      <p:ext uri="{BB962C8B-B14F-4D97-AF65-F5344CB8AC3E}">
        <p14:creationId xmlns:p14="http://schemas.microsoft.com/office/powerpoint/2010/main" val="2706478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1D84B5E-763E-014C-9FD4-39118B21C324}"/>
              </a:ext>
            </a:extLst>
          </p:cNvPr>
          <p:cNvPicPr>
            <a:picLocks/>
          </p:cNvPicPr>
          <p:nvPr userDrawn="1"/>
        </p:nvPicPr>
        <p:blipFill rotWithShape="1">
          <a:blip r:embed="rId2" cstate="screen">
            <a:alphaModFix amt="83000"/>
            <a:extLst>
              <a:ext uri="{28A0092B-C50C-407E-A947-70E740481C1C}">
                <a14:useLocalDpi xmlns:a14="http://schemas.microsoft.com/office/drawing/2010/main"/>
              </a:ext>
            </a:extLst>
          </a:blip>
          <a:srcRect/>
          <a:stretch/>
        </p:blipFill>
        <p:spPr>
          <a:xfrm>
            <a:off x="0" y="2"/>
            <a:ext cx="9144000" cy="6858001"/>
          </a:xfrm>
          <a:prstGeom prst="rect">
            <a:avLst/>
          </a:prstGeom>
        </p:spPr>
      </p:pic>
      <p:sp>
        <p:nvSpPr>
          <p:cNvPr id="10" name="Title 8"/>
          <p:cNvSpPr>
            <a:spLocks noGrp="1"/>
          </p:cNvSpPr>
          <p:nvPr>
            <p:ph type="title" hasCustomPrompt="1"/>
          </p:nvPr>
        </p:nvSpPr>
        <p:spPr>
          <a:xfrm>
            <a:off x="599746" y="2157986"/>
            <a:ext cx="8239455" cy="1185268"/>
          </a:xfrm>
          <a:prstGeom prst="rect">
            <a:avLst/>
          </a:prstGeom>
        </p:spPr>
        <p:txBody>
          <a:bodyPr vert="horz" lIns="0" rIns="0" bIns="0" anchor="b"/>
          <a:lstStyle>
            <a:lvl1pPr algn="l">
              <a:defRPr sz="6000">
                <a:solidFill>
                  <a:srgbClr val="FFFFFF"/>
                </a:solidFill>
                <a:latin typeface="+mj-lt"/>
              </a:defRPr>
            </a:lvl1pPr>
          </a:lstStyle>
          <a:p>
            <a:r>
              <a:rPr lang="en-US" dirty="0"/>
              <a:t>Presentation Title</a:t>
            </a:r>
          </a:p>
        </p:txBody>
      </p:sp>
      <p:sp>
        <p:nvSpPr>
          <p:cNvPr id="6" name="Text Placeholder 11"/>
          <p:cNvSpPr>
            <a:spLocks noGrp="1"/>
          </p:cNvSpPr>
          <p:nvPr>
            <p:ph type="body" sz="quarter" idx="16" hasCustomPrompt="1"/>
          </p:nvPr>
        </p:nvSpPr>
        <p:spPr>
          <a:xfrm>
            <a:off x="647701" y="3658746"/>
            <a:ext cx="8191500" cy="732023"/>
          </a:xfrm>
          <a:prstGeom prst="rect">
            <a:avLst/>
          </a:prstGeom>
        </p:spPr>
        <p:txBody>
          <a:bodyPr vert="horz" lIns="0" tIns="0" rIns="0" bIns="0" anchor="t" anchorCtr="0"/>
          <a:lstStyle>
            <a:lvl1pPr algn="l">
              <a:defRPr sz="1800">
                <a:solidFill>
                  <a:srgbClr val="FFFFFF"/>
                </a:solidFill>
              </a:defRPr>
            </a:lvl1pPr>
            <a:lvl2pPr>
              <a:defRPr>
                <a:solidFill>
                  <a:srgbClr val="535255"/>
                </a:solidFill>
              </a:defRPr>
            </a:lvl2pPr>
            <a:lvl3pPr>
              <a:defRPr>
                <a:solidFill>
                  <a:srgbClr val="535255"/>
                </a:solidFill>
              </a:defRPr>
            </a:lvl3pPr>
            <a:lvl4pPr>
              <a:defRPr>
                <a:solidFill>
                  <a:srgbClr val="535255"/>
                </a:solidFill>
              </a:defRPr>
            </a:lvl4pPr>
            <a:lvl5pPr>
              <a:defRPr>
                <a:solidFill>
                  <a:srgbClr val="535255"/>
                </a:solidFill>
              </a:defRPr>
            </a:lvl5pPr>
          </a:lstStyle>
          <a:p>
            <a:pPr lvl="0"/>
            <a:r>
              <a:rPr lang="en-US" dirty="0"/>
              <a:t>Presenter’s name                                                                                  Presentation date</a:t>
            </a:r>
          </a:p>
        </p:txBody>
      </p:sp>
    </p:spTree>
    <p:extLst>
      <p:ext uri="{BB962C8B-B14F-4D97-AF65-F5344CB8AC3E}">
        <p14:creationId xmlns:p14="http://schemas.microsoft.com/office/powerpoint/2010/main" val="1767409889"/>
      </p:ext>
    </p:extLst>
  </p:cSld>
  <p:clrMapOvr>
    <a:masterClrMapping/>
  </p:clrMapOvr>
  <p:transition spd="med"/>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D5226-1E4C-938D-4AD6-CAADD1F242D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3BAA09-ABBD-4B92-D5F8-5D126897DE9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D2C4E1-E866-3D84-4AA6-918CC96EBF1A}"/>
              </a:ext>
            </a:extLst>
          </p:cNvPr>
          <p:cNvSpPr>
            <a:spLocks noGrp="1"/>
          </p:cNvSpPr>
          <p:nvPr>
            <p:ph type="dt" sz="half" idx="10"/>
          </p:nvPr>
        </p:nvSpPr>
        <p:spPr/>
        <p:txBody>
          <a:bodyPr/>
          <a:lstStyle/>
          <a:p>
            <a:fld id="{1340BF8D-3A74-4DD9-ACBD-F965EA6ADFCC}" type="datetimeFigureOut">
              <a:rPr lang="en-US" smtClean="0"/>
              <a:t>1/18/2024</a:t>
            </a:fld>
            <a:endParaRPr lang="en-US" dirty="0"/>
          </a:p>
        </p:txBody>
      </p:sp>
      <p:sp>
        <p:nvSpPr>
          <p:cNvPr id="5" name="Footer Placeholder 4">
            <a:extLst>
              <a:ext uri="{FF2B5EF4-FFF2-40B4-BE49-F238E27FC236}">
                <a16:creationId xmlns:a16="http://schemas.microsoft.com/office/drawing/2014/main" id="{8E007567-6CD8-25AB-E779-3458272B0A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5D979B-69D8-9258-7A50-C9D69AA1193B}"/>
              </a:ext>
            </a:extLst>
          </p:cNvPr>
          <p:cNvSpPr>
            <a:spLocks noGrp="1"/>
          </p:cNvSpPr>
          <p:nvPr>
            <p:ph type="sldNum" sz="quarter" idx="12"/>
          </p:nvPr>
        </p:nvSpPr>
        <p:spPr/>
        <p:txBody>
          <a:bodyPr/>
          <a:lstStyle/>
          <a:p>
            <a:fld id="{AC68F912-2D6E-4C50-B1E7-11D6C99C63E2}" type="slidenum">
              <a:rPr lang="en-US" smtClean="0"/>
              <a:t>‹#›</a:t>
            </a:fld>
            <a:endParaRPr lang="en-US" dirty="0"/>
          </a:p>
        </p:txBody>
      </p:sp>
    </p:spTree>
    <p:extLst>
      <p:ext uri="{BB962C8B-B14F-4D97-AF65-F5344CB8AC3E}">
        <p14:creationId xmlns:p14="http://schemas.microsoft.com/office/powerpoint/2010/main" val="41827315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57A3A-34CC-8EA7-AD0B-5F4E09D108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BF6AF1-9E2B-0291-E425-4302212C2B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62731E-4282-49C1-1ED8-3533ADE9D858}"/>
              </a:ext>
            </a:extLst>
          </p:cNvPr>
          <p:cNvSpPr>
            <a:spLocks noGrp="1"/>
          </p:cNvSpPr>
          <p:nvPr>
            <p:ph type="dt" sz="half" idx="10"/>
          </p:nvPr>
        </p:nvSpPr>
        <p:spPr/>
        <p:txBody>
          <a:bodyPr/>
          <a:lstStyle/>
          <a:p>
            <a:fld id="{1340BF8D-3A74-4DD9-ACBD-F965EA6ADFCC}" type="datetimeFigureOut">
              <a:rPr lang="en-US" smtClean="0"/>
              <a:t>1/18/2024</a:t>
            </a:fld>
            <a:endParaRPr lang="en-US" dirty="0"/>
          </a:p>
        </p:txBody>
      </p:sp>
      <p:sp>
        <p:nvSpPr>
          <p:cNvPr id="5" name="Footer Placeholder 4">
            <a:extLst>
              <a:ext uri="{FF2B5EF4-FFF2-40B4-BE49-F238E27FC236}">
                <a16:creationId xmlns:a16="http://schemas.microsoft.com/office/drawing/2014/main" id="{81096B34-A0C5-5548-12CB-22440BA4D3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624FDF-5024-7D6E-385E-0D5686A750F8}"/>
              </a:ext>
            </a:extLst>
          </p:cNvPr>
          <p:cNvSpPr>
            <a:spLocks noGrp="1"/>
          </p:cNvSpPr>
          <p:nvPr>
            <p:ph type="sldNum" sz="quarter" idx="12"/>
          </p:nvPr>
        </p:nvSpPr>
        <p:spPr/>
        <p:txBody>
          <a:bodyPr/>
          <a:lstStyle/>
          <a:p>
            <a:fld id="{AC68F912-2D6E-4C50-B1E7-11D6C99C63E2}" type="slidenum">
              <a:rPr lang="en-US" smtClean="0"/>
              <a:t>‹#›</a:t>
            </a:fld>
            <a:endParaRPr lang="en-US" dirty="0"/>
          </a:p>
        </p:txBody>
      </p:sp>
    </p:spTree>
    <p:extLst>
      <p:ext uri="{BB962C8B-B14F-4D97-AF65-F5344CB8AC3E}">
        <p14:creationId xmlns:p14="http://schemas.microsoft.com/office/powerpoint/2010/main" val="4247269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5E5B9-4D3D-765E-B973-20A85B34529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47772C-D09F-AD5F-5F20-51F88443D76D}"/>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91CC57-F584-0F09-744A-D1A67EC31EB6}"/>
              </a:ext>
            </a:extLst>
          </p:cNvPr>
          <p:cNvSpPr>
            <a:spLocks noGrp="1"/>
          </p:cNvSpPr>
          <p:nvPr>
            <p:ph type="dt" sz="half" idx="10"/>
          </p:nvPr>
        </p:nvSpPr>
        <p:spPr/>
        <p:txBody>
          <a:bodyPr/>
          <a:lstStyle/>
          <a:p>
            <a:fld id="{1340BF8D-3A74-4DD9-ACBD-F965EA6ADFCC}" type="datetimeFigureOut">
              <a:rPr lang="en-US" smtClean="0"/>
              <a:t>1/18/2024</a:t>
            </a:fld>
            <a:endParaRPr lang="en-US" dirty="0"/>
          </a:p>
        </p:txBody>
      </p:sp>
      <p:sp>
        <p:nvSpPr>
          <p:cNvPr id="5" name="Footer Placeholder 4">
            <a:extLst>
              <a:ext uri="{FF2B5EF4-FFF2-40B4-BE49-F238E27FC236}">
                <a16:creationId xmlns:a16="http://schemas.microsoft.com/office/drawing/2014/main" id="{998738DB-878D-A228-D13E-8E07DF257A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E1B712-37FB-ECFB-107B-02E40ECDEAEE}"/>
              </a:ext>
            </a:extLst>
          </p:cNvPr>
          <p:cNvSpPr>
            <a:spLocks noGrp="1"/>
          </p:cNvSpPr>
          <p:nvPr>
            <p:ph type="sldNum" sz="quarter" idx="12"/>
          </p:nvPr>
        </p:nvSpPr>
        <p:spPr/>
        <p:txBody>
          <a:bodyPr/>
          <a:lstStyle/>
          <a:p>
            <a:fld id="{AC68F912-2D6E-4C50-B1E7-11D6C99C63E2}" type="slidenum">
              <a:rPr lang="en-US" smtClean="0"/>
              <a:t>‹#›</a:t>
            </a:fld>
            <a:endParaRPr lang="en-US" dirty="0"/>
          </a:p>
        </p:txBody>
      </p:sp>
    </p:spTree>
    <p:extLst>
      <p:ext uri="{BB962C8B-B14F-4D97-AF65-F5344CB8AC3E}">
        <p14:creationId xmlns:p14="http://schemas.microsoft.com/office/powerpoint/2010/main" val="14233135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334A6-884A-E625-38A5-01F23FBEB6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632F49-7500-18C6-6161-72CF1952D0B4}"/>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3B4E42-F63A-C32F-0A41-725D37C95F9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1C0933-1DEC-5394-2AEB-4800308C9C75}"/>
              </a:ext>
            </a:extLst>
          </p:cNvPr>
          <p:cNvSpPr>
            <a:spLocks noGrp="1"/>
          </p:cNvSpPr>
          <p:nvPr>
            <p:ph type="dt" sz="half" idx="10"/>
          </p:nvPr>
        </p:nvSpPr>
        <p:spPr/>
        <p:txBody>
          <a:bodyPr/>
          <a:lstStyle/>
          <a:p>
            <a:fld id="{1340BF8D-3A74-4DD9-ACBD-F965EA6ADFCC}" type="datetimeFigureOut">
              <a:rPr lang="en-US" smtClean="0"/>
              <a:t>1/18/2024</a:t>
            </a:fld>
            <a:endParaRPr lang="en-US" dirty="0"/>
          </a:p>
        </p:txBody>
      </p:sp>
      <p:sp>
        <p:nvSpPr>
          <p:cNvPr id="6" name="Footer Placeholder 5">
            <a:extLst>
              <a:ext uri="{FF2B5EF4-FFF2-40B4-BE49-F238E27FC236}">
                <a16:creationId xmlns:a16="http://schemas.microsoft.com/office/drawing/2014/main" id="{66269662-A016-0CA0-64A0-56430BB634A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C016829-5BAB-FD8B-B7CA-517450C215B5}"/>
              </a:ext>
            </a:extLst>
          </p:cNvPr>
          <p:cNvSpPr>
            <a:spLocks noGrp="1"/>
          </p:cNvSpPr>
          <p:nvPr>
            <p:ph type="sldNum" sz="quarter" idx="12"/>
          </p:nvPr>
        </p:nvSpPr>
        <p:spPr/>
        <p:txBody>
          <a:bodyPr/>
          <a:lstStyle/>
          <a:p>
            <a:fld id="{AC68F912-2D6E-4C50-B1E7-11D6C99C63E2}" type="slidenum">
              <a:rPr lang="en-US" smtClean="0"/>
              <a:t>‹#›</a:t>
            </a:fld>
            <a:endParaRPr lang="en-US" dirty="0"/>
          </a:p>
        </p:txBody>
      </p:sp>
    </p:spTree>
    <p:extLst>
      <p:ext uri="{BB962C8B-B14F-4D97-AF65-F5344CB8AC3E}">
        <p14:creationId xmlns:p14="http://schemas.microsoft.com/office/powerpoint/2010/main" val="474217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A14B-9857-E5F3-B87E-91C12B351B53}"/>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BDAB6C-7CD9-243A-6C40-6D401C49DF4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C14DF9-1ED8-0DD7-61B6-F0B1BC70B0E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3844AA-B820-AD1A-01A4-A6BD8490EFF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D1757A-816A-DDC5-BF78-3164B99DC60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59CFE8-BF88-CE7C-9579-B0C4916530CC}"/>
              </a:ext>
            </a:extLst>
          </p:cNvPr>
          <p:cNvSpPr>
            <a:spLocks noGrp="1"/>
          </p:cNvSpPr>
          <p:nvPr>
            <p:ph type="dt" sz="half" idx="10"/>
          </p:nvPr>
        </p:nvSpPr>
        <p:spPr/>
        <p:txBody>
          <a:bodyPr/>
          <a:lstStyle/>
          <a:p>
            <a:fld id="{1340BF8D-3A74-4DD9-ACBD-F965EA6ADFCC}" type="datetimeFigureOut">
              <a:rPr lang="en-US" smtClean="0"/>
              <a:t>1/18/2024</a:t>
            </a:fld>
            <a:endParaRPr lang="en-US" dirty="0"/>
          </a:p>
        </p:txBody>
      </p:sp>
      <p:sp>
        <p:nvSpPr>
          <p:cNvPr id="8" name="Footer Placeholder 7">
            <a:extLst>
              <a:ext uri="{FF2B5EF4-FFF2-40B4-BE49-F238E27FC236}">
                <a16:creationId xmlns:a16="http://schemas.microsoft.com/office/drawing/2014/main" id="{1DBCCDB1-8488-0173-FBDE-A5994490730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3933075-FCBE-0E95-3E37-49DBAA050CE4}"/>
              </a:ext>
            </a:extLst>
          </p:cNvPr>
          <p:cNvSpPr>
            <a:spLocks noGrp="1"/>
          </p:cNvSpPr>
          <p:nvPr>
            <p:ph type="sldNum" sz="quarter" idx="12"/>
          </p:nvPr>
        </p:nvSpPr>
        <p:spPr/>
        <p:txBody>
          <a:bodyPr/>
          <a:lstStyle/>
          <a:p>
            <a:fld id="{AC68F912-2D6E-4C50-B1E7-11D6C99C63E2}" type="slidenum">
              <a:rPr lang="en-US" smtClean="0"/>
              <a:t>‹#›</a:t>
            </a:fld>
            <a:endParaRPr lang="en-US" dirty="0"/>
          </a:p>
        </p:txBody>
      </p:sp>
    </p:spTree>
    <p:extLst>
      <p:ext uri="{BB962C8B-B14F-4D97-AF65-F5344CB8AC3E}">
        <p14:creationId xmlns:p14="http://schemas.microsoft.com/office/powerpoint/2010/main" val="29980641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9CF8C-0D24-3886-564D-4B90502C0B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7ED98D-C088-8526-B8E5-5928F7A6B86B}"/>
              </a:ext>
            </a:extLst>
          </p:cNvPr>
          <p:cNvSpPr>
            <a:spLocks noGrp="1"/>
          </p:cNvSpPr>
          <p:nvPr>
            <p:ph type="dt" sz="half" idx="10"/>
          </p:nvPr>
        </p:nvSpPr>
        <p:spPr/>
        <p:txBody>
          <a:bodyPr/>
          <a:lstStyle/>
          <a:p>
            <a:fld id="{1340BF8D-3A74-4DD9-ACBD-F965EA6ADFCC}" type="datetimeFigureOut">
              <a:rPr lang="en-US" smtClean="0"/>
              <a:t>1/18/2024</a:t>
            </a:fld>
            <a:endParaRPr lang="en-US" dirty="0"/>
          </a:p>
        </p:txBody>
      </p:sp>
      <p:sp>
        <p:nvSpPr>
          <p:cNvPr id="4" name="Footer Placeholder 3">
            <a:extLst>
              <a:ext uri="{FF2B5EF4-FFF2-40B4-BE49-F238E27FC236}">
                <a16:creationId xmlns:a16="http://schemas.microsoft.com/office/drawing/2014/main" id="{C1FB6FAD-2575-F9B6-28C1-07E4717A31F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438C0F7-98FB-1B9E-3ED5-26886A639042}"/>
              </a:ext>
            </a:extLst>
          </p:cNvPr>
          <p:cNvSpPr>
            <a:spLocks noGrp="1"/>
          </p:cNvSpPr>
          <p:nvPr>
            <p:ph type="sldNum" sz="quarter" idx="12"/>
          </p:nvPr>
        </p:nvSpPr>
        <p:spPr/>
        <p:txBody>
          <a:bodyPr/>
          <a:lstStyle/>
          <a:p>
            <a:fld id="{AC68F912-2D6E-4C50-B1E7-11D6C99C63E2}" type="slidenum">
              <a:rPr lang="en-US" smtClean="0"/>
              <a:t>‹#›</a:t>
            </a:fld>
            <a:endParaRPr lang="en-US" dirty="0"/>
          </a:p>
        </p:txBody>
      </p:sp>
    </p:spTree>
    <p:extLst>
      <p:ext uri="{BB962C8B-B14F-4D97-AF65-F5344CB8AC3E}">
        <p14:creationId xmlns:p14="http://schemas.microsoft.com/office/powerpoint/2010/main" val="13838122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2E28F9-38BC-C705-3EEB-4519C28F6A47}"/>
              </a:ext>
            </a:extLst>
          </p:cNvPr>
          <p:cNvSpPr>
            <a:spLocks noGrp="1"/>
          </p:cNvSpPr>
          <p:nvPr>
            <p:ph type="dt" sz="half" idx="10"/>
          </p:nvPr>
        </p:nvSpPr>
        <p:spPr/>
        <p:txBody>
          <a:bodyPr/>
          <a:lstStyle/>
          <a:p>
            <a:fld id="{1340BF8D-3A74-4DD9-ACBD-F965EA6ADFCC}" type="datetimeFigureOut">
              <a:rPr lang="en-US" smtClean="0"/>
              <a:t>1/18/2024</a:t>
            </a:fld>
            <a:endParaRPr lang="en-US" dirty="0"/>
          </a:p>
        </p:txBody>
      </p:sp>
      <p:sp>
        <p:nvSpPr>
          <p:cNvPr id="3" name="Footer Placeholder 2">
            <a:extLst>
              <a:ext uri="{FF2B5EF4-FFF2-40B4-BE49-F238E27FC236}">
                <a16:creationId xmlns:a16="http://schemas.microsoft.com/office/drawing/2014/main" id="{CB2C2145-2727-D748-7DB7-B2EF7CCA2B1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1A18537-1066-E51B-DD15-2A118CEF8D6E}"/>
              </a:ext>
            </a:extLst>
          </p:cNvPr>
          <p:cNvSpPr>
            <a:spLocks noGrp="1"/>
          </p:cNvSpPr>
          <p:nvPr>
            <p:ph type="sldNum" sz="quarter" idx="12"/>
          </p:nvPr>
        </p:nvSpPr>
        <p:spPr/>
        <p:txBody>
          <a:bodyPr/>
          <a:lstStyle/>
          <a:p>
            <a:fld id="{AC68F912-2D6E-4C50-B1E7-11D6C99C63E2}" type="slidenum">
              <a:rPr lang="en-US" smtClean="0"/>
              <a:t>‹#›</a:t>
            </a:fld>
            <a:endParaRPr lang="en-US" dirty="0"/>
          </a:p>
        </p:txBody>
      </p:sp>
    </p:spTree>
    <p:extLst>
      <p:ext uri="{BB962C8B-B14F-4D97-AF65-F5344CB8AC3E}">
        <p14:creationId xmlns:p14="http://schemas.microsoft.com/office/powerpoint/2010/main" val="28339822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E2633-D11C-9450-1B08-4FD71B63515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A5FF26-6712-B068-C5FD-EA325393042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B82349-5BBA-467E-3627-31F52BA28AD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37E03F-4498-B29A-8A6B-57FE72231E3F}"/>
              </a:ext>
            </a:extLst>
          </p:cNvPr>
          <p:cNvSpPr>
            <a:spLocks noGrp="1"/>
          </p:cNvSpPr>
          <p:nvPr>
            <p:ph type="dt" sz="half" idx="10"/>
          </p:nvPr>
        </p:nvSpPr>
        <p:spPr/>
        <p:txBody>
          <a:bodyPr/>
          <a:lstStyle/>
          <a:p>
            <a:fld id="{1340BF8D-3A74-4DD9-ACBD-F965EA6ADFCC}" type="datetimeFigureOut">
              <a:rPr lang="en-US" smtClean="0"/>
              <a:t>1/18/2024</a:t>
            </a:fld>
            <a:endParaRPr lang="en-US" dirty="0"/>
          </a:p>
        </p:txBody>
      </p:sp>
      <p:sp>
        <p:nvSpPr>
          <p:cNvPr id="6" name="Footer Placeholder 5">
            <a:extLst>
              <a:ext uri="{FF2B5EF4-FFF2-40B4-BE49-F238E27FC236}">
                <a16:creationId xmlns:a16="http://schemas.microsoft.com/office/drawing/2014/main" id="{21B1FC93-0CB1-E9EC-76CC-14BE49900A9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430AD5B-DFA3-A917-8BFD-23567E2FCB72}"/>
              </a:ext>
            </a:extLst>
          </p:cNvPr>
          <p:cNvSpPr>
            <a:spLocks noGrp="1"/>
          </p:cNvSpPr>
          <p:nvPr>
            <p:ph type="sldNum" sz="quarter" idx="12"/>
          </p:nvPr>
        </p:nvSpPr>
        <p:spPr/>
        <p:txBody>
          <a:bodyPr/>
          <a:lstStyle/>
          <a:p>
            <a:fld id="{AC68F912-2D6E-4C50-B1E7-11D6C99C63E2}" type="slidenum">
              <a:rPr lang="en-US" smtClean="0"/>
              <a:t>‹#›</a:t>
            </a:fld>
            <a:endParaRPr lang="en-US" dirty="0"/>
          </a:p>
        </p:txBody>
      </p:sp>
    </p:spTree>
    <p:extLst>
      <p:ext uri="{BB962C8B-B14F-4D97-AF65-F5344CB8AC3E}">
        <p14:creationId xmlns:p14="http://schemas.microsoft.com/office/powerpoint/2010/main" val="27349984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E028-B65C-A731-7B84-EB34CA8A3FF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E4D84D-C531-FCE9-D3C5-DC0FEA8EBEE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4EDB365-B58D-9606-C18C-0719C995A6D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CD0405-CF45-54F6-E5CD-0E176294BD97}"/>
              </a:ext>
            </a:extLst>
          </p:cNvPr>
          <p:cNvSpPr>
            <a:spLocks noGrp="1"/>
          </p:cNvSpPr>
          <p:nvPr>
            <p:ph type="dt" sz="half" idx="10"/>
          </p:nvPr>
        </p:nvSpPr>
        <p:spPr/>
        <p:txBody>
          <a:bodyPr/>
          <a:lstStyle/>
          <a:p>
            <a:fld id="{1340BF8D-3A74-4DD9-ACBD-F965EA6ADFCC}" type="datetimeFigureOut">
              <a:rPr lang="en-US" smtClean="0"/>
              <a:t>1/18/2024</a:t>
            </a:fld>
            <a:endParaRPr lang="en-US" dirty="0"/>
          </a:p>
        </p:txBody>
      </p:sp>
      <p:sp>
        <p:nvSpPr>
          <p:cNvPr id="6" name="Footer Placeholder 5">
            <a:extLst>
              <a:ext uri="{FF2B5EF4-FFF2-40B4-BE49-F238E27FC236}">
                <a16:creationId xmlns:a16="http://schemas.microsoft.com/office/drawing/2014/main" id="{6E96072A-9305-ED75-5948-40BDBF035F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EBAB801-8E68-A080-BD79-A5E5D82939D7}"/>
              </a:ext>
            </a:extLst>
          </p:cNvPr>
          <p:cNvSpPr>
            <a:spLocks noGrp="1"/>
          </p:cNvSpPr>
          <p:nvPr>
            <p:ph type="sldNum" sz="quarter" idx="12"/>
          </p:nvPr>
        </p:nvSpPr>
        <p:spPr/>
        <p:txBody>
          <a:bodyPr/>
          <a:lstStyle/>
          <a:p>
            <a:fld id="{AC68F912-2D6E-4C50-B1E7-11D6C99C63E2}" type="slidenum">
              <a:rPr lang="en-US" smtClean="0"/>
              <a:t>‹#›</a:t>
            </a:fld>
            <a:endParaRPr lang="en-US" dirty="0"/>
          </a:p>
        </p:txBody>
      </p:sp>
    </p:spTree>
    <p:extLst>
      <p:ext uri="{BB962C8B-B14F-4D97-AF65-F5344CB8AC3E}">
        <p14:creationId xmlns:p14="http://schemas.microsoft.com/office/powerpoint/2010/main" val="22722678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B4C13-410C-1792-CCFE-9377B37058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250495-72E3-59AA-4009-B974F13F46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729A19-3D4B-DCB5-D61E-6EC1949D0AEE}"/>
              </a:ext>
            </a:extLst>
          </p:cNvPr>
          <p:cNvSpPr>
            <a:spLocks noGrp="1"/>
          </p:cNvSpPr>
          <p:nvPr>
            <p:ph type="dt" sz="half" idx="10"/>
          </p:nvPr>
        </p:nvSpPr>
        <p:spPr/>
        <p:txBody>
          <a:bodyPr/>
          <a:lstStyle/>
          <a:p>
            <a:fld id="{1340BF8D-3A74-4DD9-ACBD-F965EA6ADFCC}" type="datetimeFigureOut">
              <a:rPr lang="en-US" smtClean="0"/>
              <a:t>1/18/2024</a:t>
            </a:fld>
            <a:endParaRPr lang="en-US" dirty="0"/>
          </a:p>
        </p:txBody>
      </p:sp>
      <p:sp>
        <p:nvSpPr>
          <p:cNvPr id="5" name="Footer Placeholder 4">
            <a:extLst>
              <a:ext uri="{FF2B5EF4-FFF2-40B4-BE49-F238E27FC236}">
                <a16:creationId xmlns:a16="http://schemas.microsoft.com/office/drawing/2014/main" id="{FB8686DB-225A-B5E4-0FE7-4B60A73E599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9D8F5C8-3932-2E4F-37FD-3407248842EC}"/>
              </a:ext>
            </a:extLst>
          </p:cNvPr>
          <p:cNvSpPr>
            <a:spLocks noGrp="1"/>
          </p:cNvSpPr>
          <p:nvPr>
            <p:ph type="sldNum" sz="quarter" idx="12"/>
          </p:nvPr>
        </p:nvSpPr>
        <p:spPr/>
        <p:txBody>
          <a:bodyPr/>
          <a:lstStyle/>
          <a:p>
            <a:fld id="{AC68F912-2D6E-4C50-B1E7-11D6C99C63E2}" type="slidenum">
              <a:rPr lang="en-US" smtClean="0"/>
              <a:t>‹#›</a:t>
            </a:fld>
            <a:endParaRPr lang="en-US" dirty="0"/>
          </a:p>
        </p:txBody>
      </p:sp>
    </p:spTree>
    <p:extLst>
      <p:ext uri="{BB962C8B-B14F-4D97-AF65-F5344CB8AC3E}">
        <p14:creationId xmlns:p14="http://schemas.microsoft.com/office/powerpoint/2010/main" val="150042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45254A-CB10-C240-9C6C-7B96D8A7E81E}"/>
              </a:ext>
            </a:extLst>
          </p:cNvPr>
          <p:cNvPicPr>
            <a:picLocks/>
          </p:cNvPicPr>
          <p:nvPr userDrawn="1"/>
        </p:nvPicPr>
        <p:blipFill rotWithShape="1">
          <a:blip r:embed="rId2" cstate="screen">
            <a:alphaModFix amt="80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itle 8"/>
          <p:cNvSpPr>
            <a:spLocks noGrp="1"/>
          </p:cNvSpPr>
          <p:nvPr>
            <p:ph type="title" hasCustomPrompt="1"/>
          </p:nvPr>
        </p:nvSpPr>
        <p:spPr>
          <a:xfrm>
            <a:off x="599746" y="2157986"/>
            <a:ext cx="8239455" cy="1185268"/>
          </a:xfrm>
          <a:prstGeom prst="rect">
            <a:avLst/>
          </a:prstGeom>
        </p:spPr>
        <p:txBody>
          <a:bodyPr vert="horz" lIns="0" rIns="0" bIns="0" anchor="b"/>
          <a:lstStyle>
            <a:lvl1pPr algn="l">
              <a:defRPr sz="6000">
                <a:solidFill>
                  <a:srgbClr val="FFFFFF"/>
                </a:solidFill>
                <a:latin typeface="+mj-lt"/>
              </a:defRPr>
            </a:lvl1pPr>
          </a:lstStyle>
          <a:p>
            <a:r>
              <a:rPr lang="en-US" dirty="0"/>
              <a:t>Presentation Title</a:t>
            </a:r>
          </a:p>
        </p:txBody>
      </p:sp>
      <p:sp>
        <p:nvSpPr>
          <p:cNvPr id="6" name="Text Placeholder 11"/>
          <p:cNvSpPr>
            <a:spLocks noGrp="1"/>
          </p:cNvSpPr>
          <p:nvPr>
            <p:ph type="body" sz="quarter" idx="16" hasCustomPrompt="1"/>
          </p:nvPr>
        </p:nvSpPr>
        <p:spPr>
          <a:xfrm>
            <a:off x="647701" y="3658746"/>
            <a:ext cx="8191500" cy="732023"/>
          </a:xfrm>
          <a:prstGeom prst="rect">
            <a:avLst/>
          </a:prstGeom>
        </p:spPr>
        <p:txBody>
          <a:bodyPr vert="horz" lIns="0" tIns="0" rIns="0" bIns="0" anchor="t" anchorCtr="0"/>
          <a:lstStyle>
            <a:lvl1pPr algn="l">
              <a:defRPr sz="1800">
                <a:solidFill>
                  <a:srgbClr val="FFFFFF"/>
                </a:solidFill>
              </a:defRPr>
            </a:lvl1pPr>
            <a:lvl2pPr>
              <a:defRPr>
                <a:solidFill>
                  <a:srgbClr val="535255"/>
                </a:solidFill>
              </a:defRPr>
            </a:lvl2pPr>
            <a:lvl3pPr>
              <a:defRPr>
                <a:solidFill>
                  <a:srgbClr val="535255"/>
                </a:solidFill>
              </a:defRPr>
            </a:lvl3pPr>
            <a:lvl4pPr>
              <a:defRPr>
                <a:solidFill>
                  <a:srgbClr val="535255"/>
                </a:solidFill>
              </a:defRPr>
            </a:lvl4pPr>
            <a:lvl5pPr>
              <a:defRPr>
                <a:solidFill>
                  <a:srgbClr val="535255"/>
                </a:solidFill>
              </a:defRPr>
            </a:lvl5pPr>
          </a:lstStyle>
          <a:p>
            <a:pPr lvl="0"/>
            <a:r>
              <a:rPr lang="en-US" dirty="0"/>
              <a:t>Presenter’s name                                                                                  Presentation date</a:t>
            </a:r>
          </a:p>
        </p:txBody>
      </p:sp>
    </p:spTree>
    <p:extLst>
      <p:ext uri="{BB962C8B-B14F-4D97-AF65-F5344CB8AC3E}">
        <p14:creationId xmlns:p14="http://schemas.microsoft.com/office/powerpoint/2010/main" val="2355425880"/>
      </p:ext>
    </p:extLst>
  </p:cSld>
  <p:clrMapOvr>
    <a:masterClrMapping/>
  </p:clrMapOvr>
  <p:transition spd="med"/>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601BF4-D47B-656F-BAD3-D6CB49E0AE2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B6DB72-42D2-6957-60FC-852E99728963}"/>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F5B196-3105-949F-81FD-2B9B0E93A239}"/>
              </a:ext>
            </a:extLst>
          </p:cNvPr>
          <p:cNvSpPr>
            <a:spLocks noGrp="1"/>
          </p:cNvSpPr>
          <p:nvPr>
            <p:ph type="dt" sz="half" idx="10"/>
          </p:nvPr>
        </p:nvSpPr>
        <p:spPr/>
        <p:txBody>
          <a:bodyPr/>
          <a:lstStyle/>
          <a:p>
            <a:fld id="{1340BF8D-3A74-4DD9-ACBD-F965EA6ADFCC}" type="datetimeFigureOut">
              <a:rPr lang="en-US" smtClean="0"/>
              <a:t>1/18/2024</a:t>
            </a:fld>
            <a:endParaRPr lang="en-US" dirty="0"/>
          </a:p>
        </p:txBody>
      </p:sp>
      <p:sp>
        <p:nvSpPr>
          <p:cNvPr id="5" name="Footer Placeholder 4">
            <a:extLst>
              <a:ext uri="{FF2B5EF4-FFF2-40B4-BE49-F238E27FC236}">
                <a16:creationId xmlns:a16="http://schemas.microsoft.com/office/drawing/2014/main" id="{45F722A8-E670-5445-9115-EF792F93A1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20E5B9-539F-1728-DBC1-B5D97164C61B}"/>
              </a:ext>
            </a:extLst>
          </p:cNvPr>
          <p:cNvSpPr>
            <a:spLocks noGrp="1"/>
          </p:cNvSpPr>
          <p:nvPr>
            <p:ph type="sldNum" sz="quarter" idx="12"/>
          </p:nvPr>
        </p:nvSpPr>
        <p:spPr/>
        <p:txBody>
          <a:bodyPr/>
          <a:lstStyle/>
          <a:p>
            <a:fld id="{AC68F912-2D6E-4C50-B1E7-11D6C99C63E2}" type="slidenum">
              <a:rPr lang="en-US" smtClean="0"/>
              <a:t>‹#›</a:t>
            </a:fld>
            <a:endParaRPr lang="en-US" dirty="0"/>
          </a:p>
        </p:txBody>
      </p:sp>
    </p:spTree>
    <p:extLst>
      <p:ext uri="{BB962C8B-B14F-4D97-AF65-F5344CB8AC3E}">
        <p14:creationId xmlns:p14="http://schemas.microsoft.com/office/powerpoint/2010/main" val="3751357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4" name="Title 1"/>
          <p:cNvSpPr>
            <a:spLocks noGrp="1"/>
          </p:cNvSpPr>
          <p:nvPr>
            <p:ph type="title" hasCustomPrompt="1"/>
          </p:nvPr>
        </p:nvSpPr>
        <p:spPr>
          <a:xfrm>
            <a:off x="201613" y="301752"/>
            <a:ext cx="8637587" cy="914400"/>
          </a:xfrm>
          <a:prstGeom prst="rect">
            <a:avLst/>
          </a:prstGeom>
          <a:ln>
            <a:noFill/>
          </a:ln>
        </p:spPr>
        <p:txBody>
          <a:bodyPr vert="horz" wrap="square" rIns="0" anchor="ctr">
            <a:noAutofit/>
          </a:bodyPr>
          <a:lstStyle>
            <a:lvl1pPr algn="l">
              <a:defRPr sz="3000" baseline="0">
                <a:ln>
                  <a:noFill/>
                </a:ln>
                <a:solidFill>
                  <a:schemeClr val="tx2">
                    <a:lumMod val="50000"/>
                  </a:schemeClr>
                </a:solidFill>
              </a:defRPr>
            </a:lvl1pPr>
          </a:lstStyle>
          <a:p>
            <a:r>
              <a:rPr lang="en-US" dirty="0"/>
              <a:t>Headline option lorem ipsum </a:t>
            </a:r>
          </a:p>
        </p:txBody>
      </p:sp>
      <p:sp>
        <p:nvSpPr>
          <p:cNvPr id="5" name="Slide Number Placeholder 14">
            <a:extLst>
              <a:ext uri="{FF2B5EF4-FFF2-40B4-BE49-F238E27FC236}">
                <a16:creationId xmlns:a16="http://schemas.microsoft.com/office/drawing/2014/main" id="{75ED1A73-670E-4B4E-83A2-9BB95E4252E6}"/>
              </a:ext>
            </a:extLst>
          </p:cNvPr>
          <p:cNvSpPr>
            <a:spLocks noGrp="1"/>
          </p:cNvSpPr>
          <p:nvPr>
            <p:ph type="sldNum" sz="quarter" idx="4"/>
          </p:nvPr>
        </p:nvSpPr>
        <p:spPr>
          <a:xfrm>
            <a:off x="8296159" y="6236677"/>
            <a:ext cx="643277" cy="366183"/>
          </a:xfrm>
          <a:prstGeom prst="rect">
            <a:avLst/>
          </a:prstGeom>
        </p:spPr>
        <p:txBody>
          <a:bodyPr vert="horz" lIns="91440" tIns="45720" rIns="91440" bIns="45720" rtlCol="0" anchor="ctr"/>
          <a:lstStyle>
            <a:lvl1pPr algn="r">
              <a:defRPr sz="800" b="0" i="0">
                <a:solidFill>
                  <a:schemeClr val="tx2"/>
                </a:solidFill>
                <a:latin typeface="+mn-lt"/>
                <a:cs typeface="Arial" panose="020B0604020202020204" pitchFamily="34" charset="0"/>
              </a:defRPr>
            </a:lvl1pPr>
          </a:lstStyle>
          <a:p>
            <a:fld id="{B7D43D70-C499-F949-A9D0-D427CF5AA287}" type="slidenum">
              <a:rPr lang="en-US" smtClean="0"/>
              <a:pPr/>
              <a:t>‹#›</a:t>
            </a:fld>
            <a:endParaRPr lang="en-US" dirty="0"/>
          </a:p>
        </p:txBody>
      </p:sp>
    </p:spTree>
    <p:extLst>
      <p:ext uri="{BB962C8B-B14F-4D97-AF65-F5344CB8AC3E}">
        <p14:creationId xmlns:p14="http://schemas.microsoft.com/office/powerpoint/2010/main" val="3582865900"/>
      </p:ext>
    </p:extLst>
  </p:cSld>
  <p:clrMapOvr>
    <a:masterClrMapping/>
  </p:clrMapOvr>
  <p:transition spd="med"/>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t Points Only">
    <p:bg>
      <p:bgRef idx="1001">
        <a:schemeClr val="bg1"/>
      </p:bgRef>
    </p:bg>
    <p:spTree>
      <p:nvGrpSpPr>
        <p:cNvPr id="1" name=""/>
        <p:cNvGrpSpPr/>
        <p:nvPr/>
      </p:nvGrpSpPr>
      <p:grpSpPr>
        <a:xfrm>
          <a:off x="0" y="0"/>
          <a:ext cx="0" cy="0"/>
          <a:chOff x="0" y="0"/>
          <a:chExt cx="0" cy="0"/>
        </a:xfrm>
      </p:grpSpPr>
      <p:sp>
        <p:nvSpPr>
          <p:cNvPr id="11" name="Slide Number Placeholder 10"/>
          <p:cNvSpPr>
            <a:spLocks noGrp="1"/>
          </p:cNvSpPr>
          <p:nvPr>
            <p:ph type="sldNum" sz="quarter" idx="13"/>
          </p:nvPr>
        </p:nvSpPr>
        <p:spPr/>
        <p:txBody>
          <a:bodyPr/>
          <a:lstStyle>
            <a:lvl1pPr>
              <a:defRPr>
                <a:solidFill>
                  <a:schemeClr val="tx2"/>
                </a:solidFill>
              </a:defRPr>
            </a:lvl1pPr>
          </a:lstStyle>
          <a:p>
            <a:fld id="{B7D43D70-C499-F949-A9D0-D427CF5AA287}" type="slidenum">
              <a:rPr lang="en-US" smtClean="0"/>
              <a:pPr/>
              <a:t>‹#›</a:t>
            </a:fld>
            <a:endParaRPr lang="en-US" dirty="0"/>
          </a:p>
        </p:txBody>
      </p:sp>
      <p:sp>
        <p:nvSpPr>
          <p:cNvPr id="17" name="Title 1"/>
          <p:cNvSpPr>
            <a:spLocks noGrp="1"/>
          </p:cNvSpPr>
          <p:nvPr>
            <p:ph type="title" hasCustomPrompt="1"/>
          </p:nvPr>
        </p:nvSpPr>
        <p:spPr>
          <a:xfrm>
            <a:off x="201168" y="301752"/>
            <a:ext cx="8638032" cy="914400"/>
          </a:xfrm>
          <a:prstGeom prst="rect">
            <a:avLst/>
          </a:prstGeom>
          <a:ln>
            <a:noFill/>
          </a:ln>
        </p:spPr>
        <p:txBody>
          <a:bodyPr vert="horz" wrap="square" rIns="0" anchor="ctr">
            <a:noAutofit/>
          </a:bodyPr>
          <a:lstStyle>
            <a:lvl1pPr algn="l">
              <a:defRPr sz="3000" baseline="0">
                <a:ln>
                  <a:noFill/>
                </a:ln>
                <a:solidFill>
                  <a:schemeClr val="tx2">
                    <a:lumMod val="50000"/>
                  </a:schemeClr>
                </a:solidFill>
              </a:defRPr>
            </a:lvl1pPr>
          </a:lstStyle>
          <a:p>
            <a:r>
              <a:rPr lang="en-US" dirty="0"/>
              <a:t>Headline option lorem ipsum </a:t>
            </a:r>
          </a:p>
        </p:txBody>
      </p:sp>
      <p:sp>
        <p:nvSpPr>
          <p:cNvPr id="6" name="Text Placeholder 5">
            <a:extLst>
              <a:ext uri="{FF2B5EF4-FFF2-40B4-BE49-F238E27FC236}">
                <a16:creationId xmlns:a16="http://schemas.microsoft.com/office/drawing/2014/main" id="{BC2E4192-4B7A-4041-9F53-D8DA41C7F3EF}"/>
              </a:ext>
            </a:extLst>
          </p:cNvPr>
          <p:cNvSpPr>
            <a:spLocks noGrp="1"/>
          </p:cNvSpPr>
          <p:nvPr>
            <p:ph type="body" sz="quarter" idx="18"/>
          </p:nvPr>
        </p:nvSpPr>
        <p:spPr>
          <a:xfrm>
            <a:off x="201168" y="1298448"/>
            <a:ext cx="8638032" cy="4759452"/>
          </a:xfrm>
        </p:spPr>
        <p:txBody>
          <a:bodyPr/>
          <a:lstStyle>
            <a:lvl1pPr marL="285744" indent="-285744">
              <a:lnSpc>
                <a:spcPts val="2600"/>
              </a:lnSpc>
              <a:buFont typeface="Arial" panose="020B0604020202020204" pitchFamily="34" charset="0"/>
              <a:buChar char="•"/>
              <a:defRPr sz="1800">
                <a:solidFill>
                  <a:schemeClr val="tx2"/>
                </a:solidFill>
                <a:latin typeface="+mn-lt"/>
              </a:defRPr>
            </a:lvl1pPr>
            <a:lvl2pPr>
              <a:lnSpc>
                <a:spcPts val="2600"/>
              </a:lnSpc>
              <a:defRPr sz="1800">
                <a:solidFill>
                  <a:schemeClr val="tx2"/>
                </a:solidFill>
                <a:latin typeface="+mn-lt"/>
              </a:defRPr>
            </a:lvl2pPr>
            <a:lvl3pPr marL="804652">
              <a:lnSpc>
                <a:spcPts val="2600"/>
              </a:lnSpc>
              <a:defRPr sz="1800">
                <a:solidFill>
                  <a:schemeClr val="tx2"/>
                </a:solidFill>
                <a:latin typeface="+mn-lt"/>
              </a:defRPr>
            </a:lvl3pPr>
            <a:lvl4pPr marL="1097253">
              <a:lnSpc>
                <a:spcPts val="2600"/>
              </a:lnSpc>
              <a:defRPr sz="1800">
                <a:solidFill>
                  <a:schemeClr val="tx2"/>
                </a:solidFill>
                <a:latin typeface="+mn-lt"/>
              </a:defRPr>
            </a:lvl4pPr>
            <a:lvl5pPr marL="1380709">
              <a:lnSpc>
                <a:spcPts val="2600"/>
              </a:lnSpc>
              <a:defRPr sz="1800">
                <a:solidFill>
                  <a:schemeClr val="tx2"/>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957128"/>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10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Dot Points">
    <p:bg>
      <p:bgRef idx="1001">
        <a:schemeClr val="bg1"/>
      </p:bgRef>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639C3AB-3333-3E4A-8295-891FBF7489F2}"/>
              </a:ext>
            </a:extLst>
          </p:cNvPr>
          <p:cNvSpPr>
            <a:spLocks noGrp="1"/>
          </p:cNvSpPr>
          <p:nvPr>
            <p:ph type="body" sz="quarter" idx="17"/>
          </p:nvPr>
        </p:nvSpPr>
        <p:spPr>
          <a:xfrm>
            <a:off x="201168" y="1298448"/>
            <a:ext cx="8638032" cy="4759452"/>
          </a:xfrm>
        </p:spPr>
        <p:txBody>
          <a:bodyPr vert="horz" lIns="91440" tIns="45720" rIns="91440" bIns="45720" rtlCol="0">
            <a:noAutofit/>
          </a:bodyPr>
          <a:lstStyle>
            <a:lvl1pPr marL="0" indent="0">
              <a:lnSpc>
                <a:spcPts val="2600"/>
              </a:lnSpc>
              <a:buFont typeface="Arial" panose="020B0604020202020204" pitchFamily="34" charset="0"/>
              <a:buNone/>
              <a:defRPr lang="en-US" sz="1800" smtClean="0">
                <a:solidFill>
                  <a:schemeClr val="tx2"/>
                </a:solidFill>
              </a:defRPr>
            </a:lvl1pPr>
            <a:lvl2pPr>
              <a:lnSpc>
                <a:spcPts val="2600"/>
              </a:lnSpc>
              <a:defRPr lang="en-US" sz="1800" smtClean="0">
                <a:solidFill>
                  <a:schemeClr val="tx2"/>
                </a:solidFill>
              </a:defRPr>
            </a:lvl2pPr>
            <a:lvl3pPr>
              <a:lnSpc>
                <a:spcPts val="2600"/>
              </a:lnSpc>
              <a:defRPr lang="en-US" sz="1800" smtClean="0">
                <a:solidFill>
                  <a:schemeClr val="tx2"/>
                </a:solidFill>
                <a:latin typeface="+mn-lt"/>
              </a:defRPr>
            </a:lvl3pPr>
            <a:lvl4pPr marL="1097253" indent="-279393">
              <a:lnSpc>
                <a:spcPts val="2600"/>
              </a:lnSpc>
              <a:tabLst/>
              <a:defRPr lang="en-US" sz="1800" b="0" i="0" u="none" strike="noStrike" cap="none" spc="0" baseline="0" dirty="0" smtClean="0">
                <a:ln>
                  <a:noFill/>
                </a:ln>
                <a:solidFill>
                  <a:schemeClr val="tx2"/>
                </a:solidFill>
                <a:uFillTx/>
                <a:latin typeface="+mn-lt"/>
                <a:ea typeface="+mn-ea"/>
                <a:cs typeface="+mn-cs"/>
                <a:sym typeface="Arial"/>
              </a:defRPr>
            </a:lvl4pPr>
            <a:lvl5pPr marL="1379504" indent="-279393">
              <a:lnSpc>
                <a:spcPts val="2600"/>
              </a:lnSpc>
              <a:tabLst/>
              <a:defRPr lang="en-US" sz="1800">
                <a:solidFill>
                  <a:schemeClr val="tx2"/>
                </a:solidFill>
              </a:defRPr>
            </a:lvl5pPr>
          </a:lstStyle>
          <a:p>
            <a:pPr lvl="0">
              <a:lnSpc>
                <a:spcPts val="2600"/>
              </a:lnSpc>
            </a:pPr>
            <a:r>
              <a:rPr lang="en-US" dirty="0"/>
              <a:t>Click to edit Master text styles</a:t>
            </a:r>
          </a:p>
          <a:p>
            <a:pPr lvl="1">
              <a:lnSpc>
                <a:spcPts val="2600"/>
              </a:lnSpc>
            </a:pPr>
            <a:r>
              <a:rPr lang="en-US" dirty="0"/>
              <a:t>Second level</a:t>
            </a:r>
          </a:p>
          <a:p>
            <a:pPr marL="804652" lvl="2">
              <a:lnSpc>
                <a:spcPts val="2600"/>
              </a:lnSpc>
            </a:pPr>
            <a:r>
              <a:rPr lang="en-US" dirty="0"/>
              <a:t>Third level</a:t>
            </a:r>
          </a:p>
          <a:p>
            <a:pPr lvl="3"/>
            <a:r>
              <a:rPr lang="en-US" dirty="0"/>
              <a:t>Fourth level</a:t>
            </a:r>
          </a:p>
          <a:p>
            <a:pPr lvl="4">
              <a:lnSpc>
                <a:spcPts val="2600"/>
              </a:lnSpc>
            </a:pPr>
            <a:r>
              <a:rPr lang="en-US" dirty="0"/>
              <a:t>Fifth level</a:t>
            </a:r>
          </a:p>
        </p:txBody>
      </p:sp>
      <p:sp>
        <p:nvSpPr>
          <p:cNvPr id="2" name="Title 1">
            <a:extLst>
              <a:ext uri="{FF2B5EF4-FFF2-40B4-BE49-F238E27FC236}">
                <a16:creationId xmlns:a16="http://schemas.microsoft.com/office/drawing/2014/main" id="{F0643601-069F-30E0-FB7D-21C0EDA28B2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850681"/>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10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Right + Content">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87764" y="301752"/>
            <a:ext cx="4365736" cy="914400"/>
          </a:xfrm>
          <a:prstGeom prst="rect">
            <a:avLst/>
          </a:prstGeom>
        </p:spPr>
        <p:txBody>
          <a:bodyPr vert="horz" anchor="ctr">
            <a:noAutofit/>
          </a:bodyPr>
          <a:lstStyle>
            <a:lvl1pPr algn="l">
              <a:defRPr sz="3000" b="0" baseline="0">
                <a:solidFill>
                  <a:schemeClr val="tx2">
                    <a:lumMod val="50000"/>
                  </a:schemeClr>
                </a:solidFill>
              </a:defRPr>
            </a:lvl1pPr>
          </a:lstStyle>
          <a:p>
            <a:r>
              <a:rPr lang="en-US" dirty="0"/>
              <a:t>Headline option lorem ipsum </a:t>
            </a:r>
          </a:p>
        </p:txBody>
      </p:sp>
      <p:sp>
        <p:nvSpPr>
          <p:cNvPr id="2" name="Slide Number Placeholder 1"/>
          <p:cNvSpPr>
            <a:spLocks noGrp="1"/>
          </p:cNvSpPr>
          <p:nvPr>
            <p:ph type="sldNum" sz="quarter" idx="13"/>
          </p:nvPr>
        </p:nvSpPr>
        <p:spPr/>
        <p:txBody>
          <a:bodyPr/>
          <a:lstStyle>
            <a:lvl1pPr>
              <a:defRPr>
                <a:solidFill>
                  <a:schemeClr val="tx2"/>
                </a:solidFill>
              </a:defRPr>
            </a:lvl1pPr>
          </a:lstStyle>
          <a:p>
            <a:fld id="{B7D43D70-C499-F949-A9D0-D427CF5AA287}" type="slidenum">
              <a:rPr lang="en-US" smtClean="0"/>
              <a:pPr/>
              <a:t>‹#›</a:t>
            </a:fld>
            <a:endParaRPr lang="en-US" dirty="0"/>
          </a:p>
        </p:txBody>
      </p:sp>
      <p:sp>
        <p:nvSpPr>
          <p:cNvPr id="6" name="Text Placeholder 5">
            <a:extLst>
              <a:ext uri="{FF2B5EF4-FFF2-40B4-BE49-F238E27FC236}">
                <a16:creationId xmlns:a16="http://schemas.microsoft.com/office/drawing/2014/main" id="{B065048A-AD0B-F54C-ACF6-0EF8C01D5F67}"/>
              </a:ext>
            </a:extLst>
          </p:cNvPr>
          <p:cNvSpPr>
            <a:spLocks noGrp="1"/>
          </p:cNvSpPr>
          <p:nvPr>
            <p:ph type="body" sz="quarter" idx="14" hasCustomPrompt="1"/>
          </p:nvPr>
        </p:nvSpPr>
        <p:spPr>
          <a:xfrm>
            <a:off x="4587764" y="1298448"/>
            <a:ext cx="4365736" cy="4759452"/>
          </a:xfrm>
          <a:prstGeom prst="rect">
            <a:avLst/>
          </a:prstGeom>
        </p:spPr>
        <p:txBody>
          <a:bodyPr/>
          <a:lstStyle>
            <a:lvl1pPr marL="0" indent="0" algn="l">
              <a:lnSpc>
                <a:spcPts val="2200"/>
              </a:lnSpc>
              <a:buFont typeface="Arial" panose="020B0604020202020204" pitchFamily="34" charset="0"/>
              <a:buNone/>
              <a:defRPr>
                <a:solidFill>
                  <a:schemeClr val="tx2"/>
                </a:solidFill>
                <a:latin typeface="+mn-lt"/>
              </a:defRPr>
            </a:lvl1pPr>
            <a:lvl2pPr marL="566914" algn="l">
              <a:defRPr>
                <a:solidFill>
                  <a:schemeClr val="tx2"/>
                </a:solidFill>
                <a:latin typeface="+mn-lt"/>
              </a:defRPr>
            </a:lvl2pPr>
            <a:lvl3pPr marL="804652" algn="l">
              <a:defRPr>
                <a:solidFill>
                  <a:schemeClr val="tx2"/>
                </a:solidFill>
                <a:latin typeface="+mn-lt"/>
              </a:defRPr>
            </a:lvl3pPr>
            <a:lvl4pPr marL="1097253" algn="l">
              <a:defRPr>
                <a:solidFill>
                  <a:schemeClr val="tx2"/>
                </a:solidFill>
                <a:latin typeface="+mn-lt"/>
              </a:defRPr>
            </a:lvl4pPr>
            <a:lvl5pPr marL="1380709" algn="l">
              <a:defRPr>
                <a:solidFill>
                  <a:schemeClr val="tx2"/>
                </a:solidFill>
                <a:latin typeface="+mn-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t>
            </a:r>
            <a:r>
              <a:rPr lang="en-US" dirty="0" err="1"/>
              <a:t>lectus</a:t>
            </a:r>
            <a:r>
              <a:rPr lang="en-US" dirty="0"/>
              <a:t> </a:t>
            </a:r>
            <a:r>
              <a:rPr lang="en-US" dirty="0" err="1"/>
              <a:t>turpis</a:t>
            </a:r>
            <a:r>
              <a:rPr lang="en-US" dirty="0"/>
              <a:t>, </a:t>
            </a:r>
            <a:r>
              <a:rPr lang="en-US" dirty="0" err="1"/>
              <a:t>consectetur</a:t>
            </a:r>
            <a:r>
              <a:rPr lang="en-US" dirty="0"/>
              <a:t> ac </a:t>
            </a:r>
            <a:r>
              <a:rPr lang="en-US" dirty="0" err="1"/>
              <a:t>porttitor</a:t>
            </a:r>
            <a:r>
              <a:rPr lang="en-US" dirty="0"/>
              <a:t> vitae, fermentum </a:t>
            </a:r>
            <a:r>
              <a:rPr lang="en-US" dirty="0" err="1"/>
              <a:t>eget</a:t>
            </a:r>
            <a:r>
              <a:rPr lang="en-US" dirty="0"/>
              <a:t> </a:t>
            </a:r>
            <a:r>
              <a:rPr lang="en-US" dirty="0" err="1"/>
              <a:t>turpis</a:t>
            </a:r>
            <a:r>
              <a:rPr lang="en-US" dirty="0"/>
              <a: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034D966-C787-A946-8FF5-7CF8E2972620}"/>
              </a:ext>
            </a:extLst>
          </p:cNvPr>
          <p:cNvSpPr>
            <a:spLocks noGrp="1"/>
          </p:cNvSpPr>
          <p:nvPr>
            <p:ph sz="quarter" idx="15"/>
          </p:nvPr>
        </p:nvSpPr>
        <p:spPr>
          <a:xfrm>
            <a:off x="0" y="0"/>
            <a:ext cx="4495800" cy="6057900"/>
          </a:xfrm>
        </p:spPr>
        <p:txBody>
          <a:bodyPr lIns="91440" tIns="45720" rIns="91440"/>
          <a:lstStyle>
            <a:lvl1pPr>
              <a:defRPr>
                <a:ln>
                  <a:noFill/>
                </a:ln>
                <a:solidFill>
                  <a:schemeClr val="tx2"/>
                </a:solidFill>
                <a:latin typeface="+mn-lt"/>
              </a:defRPr>
            </a:lvl1pPr>
            <a:lvl2pPr>
              <a:defRPr>
                <a:ln>
                  <a:noFill/>
                </a:ln>
                <a:solidFill>
                  <a:schemeClr val="tx1"/>
                </a:solidFill>
                <a:latin typeface="+mn-lt"/>
              </a:defRPr>
            </a:lvl2pPr>
            <a:lvl3pPr marL="804652">
              <a:defRPr>
                <a:ln>
                  <a:noFill/>
                </a:ln>
                <a:solidFill>
                  <a:schemeClr val="tx1"/>
                </a:solidFill>
                <a:latin typeface="+mn-lt"/>
              </a:defRPr>
            </a:lvl3pPr>
            <a:lvl4pPr marL="1097253">
              <a:defRPr>
                <a:ln>
                  <a:noFill/>
                </a:ln>
                <a:solidFill>
                  <a:schemeClr val="tx1"/>
                </a:solidFill>
                <a:latin typeface="+mn-lt"/>
              </a:defRPr>
            </a:lvl4pPr>
            <a:lvl5pPr marL="1261840">
              <a:defRPr>
                <a:ln>
                  <a:noFill/>
                </a:ln>
                <a:solidFill>
                  <a:schemeClr val="tx1"/>
                </a:solidFill>
                <a:latin typeface="+mn-lt"/>
              </a:defRPr>
            </a:lvl5pPr>
          </a:lstStyle>
          <a:p>
            <a:pPr lvl="0"/>
            <a:endParaRPr lang="en-US" dirty="0"/>
          </a:p>
        </p:txBody>
      </p:sp>
      <p:sp>
        <p:nvSpPr>
          <p:cNvPr id="3" name="TextBox 2">
            <a:extLst>
              <a:ext uri="{FF2B5EF4-FFF2-40B4-BE49-F238E27FC236}">
                <a16:creationId xmlns:a16="http://schemas.microsoft.com/office/drawing/2014/main" id="{BB8A0BB1-D74B-B944-935F-C6F511A23E36}"/>
              </a:ext>
            </a:extLst>
          </p:cNvPr>
          <p:cNvSpPr txBox="1"/>
          <p:nvPr userDrawn="1"/>
        </p:nvSpPr>
        <p:spPr>
          <a:xfrm>
            <a:off x="7546695" y="-848811"/>
            <a:ext cx="0" cy="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noAutofit/>
          </a:bodyPr>
          <a:lstStyle/>
          <a:p>
            <a:pPr algn="l" defTabSz="685766">
              <a:lnSpc>
                <a:spcPts val="2200"/>
              </a:lnSpc>
            </a:pPr>
            <a:endParaRPr lang="en-US" sz="1400" dirty="0">
              <a:solidFill>
                <a:schemeClr val="bg2"/>
              </a:solidFill>
            </a:endParaRPr>
          </a:p>
        </p:txBody>
      </p:sp>
    </p:spTree>
    <p:extLst>
      <p:ext uri="{BB962C8B-B14F-4D97-AF65-F5344CB8AC3E}">
        <p14:creationId xmlns:p14="http://schemas.microsoft.com/office/powerpoint/2010/main" val="242790665"/>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eft + Content">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02036" y="301752"/>
            <a:ext cx="4293765" cy="914400"/>
          </a:xfrm>
          <a:prstGeom prst="rect">
            <a:avLst/>
          </a:prstGeom>
        </p:spPr>
        <p:txBody>
          <a:bodyPr vert="horz" rIns="73152" anchor="ctr">
            <a:noAutofit/>
          </a:bodyPr>
          <a:lstStyle>
            <a:lvl1pPr algn="l">
              <a:defRPr sz="3000" baseline="0">
                <a:solidFill>
                  <a:schemeClr val="tx2">
                    <a:lumMod val="50000"/>
                  </a:schemeClr>
                </a:solidFill>
              </a:defRPr>
            </a:lvl1pPr>
          </a:lstStyle>
          <a:p>
            <a:r>
              <a:rPr lang="en-US" dirty="0"/>
              <a:t>Headline option lorem ipsum </a:t>
            </a:r>
          </a:p>
        </p:txBody>
      </p:sp>
      <p:sp>
        <p:nvSpPr>
          <p:cNvPr id="6" name="Text Placeholder 5">
            <a:extLst>
              <a:ext uri="{FF2B5EF4-FFF2-40B4-BE49-F238E27FC236}">
                <a16:creationId xmlns:a16="http://schemas.microsoft.com/office/drawing/2014/main" id="{B065048A-AD0B-F54C-ACF6-0EF8C01D5F67}"/>
              </a:ext>
            </a:extLst>
          </p:cNvPr>
          <p:cNvSpPr>
            <a:spLocks noGrp="1"/>
          </p:cNvSpPr>
          <p:nvPr>
            <p:ph type="body" sz="quarter" idx="14"/>
          </p:nvPr>
        </p:nvSpPr>
        <p:spPr>
          <a:xfrm>
            <a:off x="201170" y="1298448"/>
            <a:ext cx="4293765" cy="4759452"/>
          </a:xfrm>
          <a:prstGeom prst="rect">
            <a:avLst/>
          </a:prstGeom>
        </p:spPr>
        <p:txBody>
          <a:bodyPr/>
          <a:lstStyle>
            <a:lvl1pPr marL="0" indent="0" algn="l">
              <a:lnSpc>
                <a:spcPts val="2200"/>
              </a:lnSpc>
              <a:buFont typeface="Arial" panose="020B0604020202020204" pitchFamily="34" charset="0"/>
              <a:buNone/>
              <a:defRPr>
                <a:solidFill>
                  <a:schemeClr val="tx2"/>
                </a:solidFill>
                <a:latin typeface="+mn-lt"/>
              </a:defRPr>
            </a:lvl1pPr>
            <a:lvl2pPr algn="l">
              <a:lnSpc>
                <a:spcPts val="2200"/>
              </a:lnSpc>
              <a:defRPr>
                <a:solidFill>
                  <a:schemeClr val="tx2"/>
                </a:solidFill>
                <a:latin typeface="+mn-lt"/>
              </a:defRPr>
            </a:lvl2pPr>
            <a:lvl3pPr marL="804652" algn="l">
              <a:lnSpc>
                <a:spcPts val="2200"/>
              </a:lnSpc>
              <a:defRPr>
                <a:solidFill>
                  <a:schemeClr val="tx2"/>
                </a:solidFill>
                <a:latin typeface="+mn-lt"/>
              </a:defRPr>
            </a:lvl3pPr>
            <a:lvl4pPr marL="1097253" algn="l">
              <a:lnSpc>
                <a:spcPts val="2200"/>
              </a:lnSpc>
              <a:defRPr>
                <a:solidFill>
                  <a:schemeClr val="tx2"/>
                </a:solidFill>
                <a:latin typeface="+mn-lt"/>
              </a:defRPr>
            </a:lvl4pPr>
            <a:lvl5pPr algn="l">
              <a:defRPr>
                <a:solidFill>
                  <a:schemeClr val="accent5">
                    <a:lumMod val="75000"/>
                  </a:schemeClr>
                </a:solidFill>
              </a:defRPr>
            </a:lvl5pPr>
            <a:lvl6pPr marL="1380709" indent="-285744" algn="l">
              <a:lnSpc>
                <a:spcPts val="2200"/>
              </a:lnSpc>
              <a:buFont typeface="Arial" panose="020B0604020202020204" pitchFamily="34" charset="0"/>
              <a:buChar char="•"/>
              <a:defRPr>
                <a:solidFill>
                  <a:schemeClr val="tx2"/>
                </a:solidFill>
                <a:latin typeface="+mn-lt"/>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5"/>
            <a:r>
              <a:rPr lang="en-US" dirty="0"/>
              <a:t>Fifth level</a:t>
            </a:r>
          </a:p>
        </p:txBody>
      </p:sp>
      <p:sp>
        <p:nvSpPr>
          <p:cNvPr id="3" name="Content Placeholder 2">
            <a:extLst>
              <a:ext uri="{FF2B5EF4-FFF2-40B4-BE49-F238E27FC236}">
                <a16:creationId xmlns:a16="http://schemas.microsoft.com/office/drawing/2014/main" id="{06FA7927-1107-4E45-8FA9-AF4993343230}"/>
              </a:ext>
            </a:extLst>
          </p:cNvPr>
          <p:cNvSpPr>
            <a:spLocks noGrp="1"/>
          </p:cNvSpPr>
          <p:nvPr>
            <p:ph sz="quarter" idx="15"/>
          </p:nvPr>
        </p:nvSpPr>
        <p:spPr>
          <a:xfrm>
            <a:off x="4572000" y="0"/>
            <a:ext cx="4572000" cy="6057900"/>
          </a:xfrm>
        </p:spPr>
        <p:txBody>
          <a:bodyPr lIns="292608" tIns="210312" rIns="274320"/>
          <a:lstStyle>
            <a:lvl1pPr>
              <a:defRPr>
                <a:solidFill>
                  <a:schemeClr val="tx2"/>
                </a:solidFill>
              </a:defRPr>
            </a:lvl1pPr>
            <a:lvl2pPr>
              <a:defRPr>
                <a:solidFill>
                  <a:schemeClr val="tx2"/>
                </a:solidFill>
              </a:defRPr>
            </a:lvl2pPr>
            <a:lvl3pPr marL="804652">
              <a:defRPr>
                <a:solidFill>
                  <a:schemeClr val="tx2"/>
                </a:solidFill>
              </a:defRPr>
            </a:lvl3pPr>
            <a:lvl4pPr>
              <a:defRPr>
                <a:solidFill>
                  <a:schemeClr val="bg1">
                    <a:lumMod val="75000"/>
                  </a:schemeClr>
                </a:solidFill>
              </a:defRPr>
            </a:lvl4pPr>
            <a:lvl5pPr marL="1097253">
              <a:defRPr>
                <a:solidFill>
                  <a:schemeClr val="tx2"/>
                </a:solidFill>
              </a:defRPr>
            </a:lvl5pPr>
            <a:lvl6pPr marL="1380709" indent="-283457" algn="l">
              <a:lnSpc>
                <a:spcPts val="2200"/>
              </a:lnSpc>
              <a:buFont typeface="Arial" panose="020B0604020202020204" pitchFamily="34" charset="0"/>
              <a:buChar char="•"/>
              <a:tabLst/>
              <a:defRPr>
                <a:solidFill>
                  <a:schemeClr val="tx2"/>
                </a:solidFill>
              </a:defRPr>
            </a:lvl6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7" name="Slide Number Placeholder 14">
            <a:extLst>
              <a:ext uri="{FF2B5EF4-FFF2-40B4-BE49-F238E27FC236}">
                <a16:creationId xmlns:a16="http://schemas.microsoft.com/office/drawing/2014/main" id="{1A9CF47E-202C-6D4B-B27E-9CA4A3A9AA7B}"/>
              </a:ext>
            </a:extLst>
          </p:cNvPr>
          <p:cNvSpPr>
            <a:spLocks noGrp="1"/>
          </p:cNvSpPr>
          <p:nvPr>
            <p:ph type="sldNum" sz="quarter" idx="4"/>
          </p:nvPr>
        </p:nvSpPr>
        <p:spPr>
          <a:xfrm>
            <a:off x="8296159" y="6236677"/>
            <a:ext cx="643277" cy="366183"/>
          </a:xfrm>
          <a:prstGeom prst="rect">
            <a:avLst/>
          </a:prstGeom>
        </p:spPr>
        <p:txBody>
          <a:bodyPr vert="horz" lIns="91440" tIns="45720" rIns="91440" bIns="45720" rtlCol="0" anchor="ctr"/>
          <a:lstStyle>
            <a:lvl1pPr algn="r">
              <a:defRPr sz="800" b="0" i="0">
                <a:solidFill>
                  <a:schemeClr val="tx2"/>
                </a:solidFill>
                <a:latin typeface="+mn-lt"/>
                <a:cs typeface="Arial" panose="020B0604020202020204" pitchFamily="34" charset="0"/>
              </a:defRPr>
            </a:lvl1pPr>
          </a:lstStyle>
          <a:p>
            <a:fld id="{B7D43D70-C499-F949-A9D0-D427CF5AA287}" type="slidenum">
              <a:rPr lang="en-US" smtClean="0"/>
              <a:pPr/>
              <a:t>‹#›</a:t>
            </a:fld>
            <a:endParaRPr lang="en-US" dirty="0"/>
          </a:p>
        </p:txBody>
      </p:sp>
      <p:sp>
        <p:nvSpPr>
          <p:cNvPr id="2" name="TextBox 1">
            <a:extLst>
              <a:ext uri="{FF2B5EF4-FFF2-40B4-BE49-F238E27FC236}">
                <a16:creationId xmlns:a16="http://schemas.microsoft.com/office/drawing/2014/main" id="{D20F48CA-BE77-7E41-B931-43402BDD020F}"/>
              </a:ext>
            </a:extLst>
          </p:cNvPr>
          <p:cNvSpPr txBox="1"/>
          <p:nvPr userDrawn="1"/>
        </p:nvSpPr>
        <p:spPr>
          <a:xfrm>
            <a:off x="-525780" y="3484880"/>
            <a:ext cx="0" cy="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noAutofit/>
          </a:bodyPr>
          <a:lstStyle/>
          <a:p>
            <a:pPr algn="l" defTabSz="685766">
              <a:lnSpc>
                <a:spcPts val="2200"/>
              </a:lnSpc>
            </a:pPr>
            <a:endParaRPr lang="en-US" sz="1400" dirty="0">
              <a:solidFill>
                <a:schemeClr val="bg2"/>
              </a:solidFill>
            </a:endParaRPr>
          </a:p>
        </p:txBody>
      </p:sp>
    </p:spTree>
    <p:extLst>
      <p:ext uri="{BB962C8B-B14F-4D97-AF65-F5344CB8AC3E}">
        <p14:creationId xmlns:p14="http://schemas.microsoft.com/office/powerpoint/2010/main" val="4112464942"/>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Only">
    <p:bg>
      <p:bgRef idx="1001">
        <a:schemeClr val="bg1"/>
      </p:bgRef>
    </p:bg>
    <p:spTree>
      <p:nvGrpSpPr>
        <p:cNvPr id="1" name=""/>
        <p:cNvGrpSpPr/>
        <p:nvPr/>
      </p:nvGrpSpPr>
      <p:grpSpPr>
        <a:xfrm>
          <a:off x="0" y="0"/>
          <a:ext cx="0" cy="0"/>
          <a:chOff x="0" y="0"/>
          <a:chExt cx="0" cy="0"/>
        </a:xfrm>
      </p:grpSpPr>
      <p:sp>
        <p:nvSpPr>
          <p:cNvPr id="11" name="Slide Number Placeholder 10"/>
          <p:cNvSpPr>
            <a:spLocks noGrp="1"/>
          </p:cNvSpPr>
          <p:nvPr>
            <p:ph type="sldNum" sz="quarter" idx="13"/>
          </p:nvPr>
        </p:nvSpPr>
        <p:spPr/>
        <p:txBody>
          <a:bodyPr/>
          <a:lstStyle>
            <a:lvl1pPr>
              <a:defRPr>
                <a:solidFill>
                  <a:schemeClr val="tx2"/>
                </a:solidFill>
              </a:defRPr>
            </a:lvl1pPr>
          </a:lstStyle>
          <a:p>
            <a:fld id="{B7D43D70-C499-F949-A9D0-D427CF5AA287}" type="slidenum">
              <a:rPr lang="en-US" smtClean="0"/>
              <a:pPr/>
              <a:t>‹#›</a:t>
            </a:fld>
            <a:endParaRPr lang="en-US" dirty="0"/>
          </a:p>
        </p:txBody>
      </p:sp>
      <p:sp>
        <p:nvSpPr>
          <p:cNvPr id="17" name="Title 1"/>
          <p:cNvSpPr>
            <a:spLocks noGrp="1"/>
          </p:cNvSpPr>
          <p:nvPr>
            <p:ph type="title" hasCustomPrompt="1"/>
          </p:nvPr>
        </p:nvSpPr>
        <p:spPr>
          <a:xfrm>
            <a:off x="201168" y="301752"/>
            <a:ext cx="8638032" cy="914400"/>
          </a:xfrm>
          <a:prstGeom prst="rect">
            <a:avLst/>
          </a:prstGeom>
          <a:ln>
            <a:noFill/>
          </a:ln>
        </p:spPr>
        <p:txBody>
          <a:bodyPr vert="horz" wrap="square" rIns="0" anchor="ctr">
            <a:noAutofit/>
          </a:bodyPr>
          <a:lstStyle>
            <a:lvl1pPr algn="l">
              <a:defRPr sz="3000" baseline="0">
                <a:ln>
                  <a:noFill/>
                </a:ln>
                <a:solidFill>
                  <a:schemeClr val="tx2">
                    <a:lumMod val="50000"/>
                  </a:schemeClr>
                </a:solidFill>
              </a:defRPr>
            </a:lvl1pPr>
          </a:lstStyle>
          <a:p>
            <a:r>
              <a:rPr lang="en-US" dirty="0"/>
              <a:t>Headline option lorem ipsum </a:t>
            </a:r>
          </a:p>
        </p:txBody>
      </p:sp>
      <p:sp>
        <p:nvSpPr>
          <p:cNvPr id="3" name="Content Placeholder 2">
            <a:extLst>
              <a:ext uri="{FF2B5EF4-FFF2-40B4-BE49-F238E27FC236}">
                <a16:creationId xmlns:a16="http://schemas.microsoft.com/office/drawing/2014/main" id="{E6DF57DE-E5E2-354F-B20F-C40904E8D45F}"/>
              </a:ext>
            </a:extLst>
          </p:cNvPr>
          <p:cNvSpPr>
            <a:spLocks noGrp="1"/>
          </p:cNvSpPr>
          <p:nvPr>
            <p:ph sz="quarter" idx="16"/>
          </p:nvPr>
        </p:nvSpPr>
        <p:spPr>
          <a:xfrm>
            <a:off x="289844" y="1298448"/>
            <a:ext cx="8549357" cy="4759452"/>
          </a:xfrm>
        </p:spPr>
        <p:txBody>
          <a:bodyPr lIns="0" tIns="0" rIns="0" bIns="0"/>
          <a:lstStyle>
            <a:lvl1pPr marL="0" indent="0">
              <a:lnSpc>
                <a:spcPts val="2600"/>
              </a:lnSpc>
              <a:buFont typeface="Arial" panose="020B0604020202020204" pitchFamily="34" charset="0"/>
              <a:buNone/>
              <a:defRPr sz="1400">
                <a:solidFill>
                  <a:schemeClr val="tx2"/>
                </a:solidFill>
                <a:latin typeface="+mn-lt"/>
              </a:defRPr>
            </a:lvl1pPr>
            <a:lvl2pPr>
              <a:lnSpc>
                <a:spcPts val="2600"/>
              </a:lnSpc>
              <a:defRPr sz="1800">
                <a:solidFill>
                  <a:schemeClr val="tx1"/>
                </a:solidFill>
                <a:latin typeface="+mn-lt"/>
              </a:defRPr>
            </a:lvl2pPr>
            <a:lvl3pPr marL="804652">
              <a:lnSpc>
                <a:spcPts val="2600"/>
              </a:lnSpc>
              <a:defRPr sz="1800">
                <a:solidFill>
                  <a:schemeClr val="tx1"/>
                </a:solidFill>
                <a:latin typeface="+mn-lt"/>
              </a:defRPr>
            </a:lvl3pPr>
            <a:lvl4pPr>
              <a:defRPr>
                <a:solidFill>
                  <a:schemeClr val="bg1">
                    <a:lumMod val="75000"/>
                  </a:schemeClr>
                </a:solidFill>
              </a:defRPr>
            </a:lvl4pPr>
            <a:lvl5pPr>
              <a:lnSpc>
                <a:spcPts val="2600"/>
              </a:lnSpc>
              <a:defRPr sz="1800">
                <a:solidFill>
                  <a:schemeClr val="tx1"/>
                </a:solidFill>
                <a:latin typeface="+mn-lt"/>
              </a:defRPr>
            </a:lvl5pPr>
            <a:lvl6pPr marL="1376328" indent="-282568" algn="l">
              <a:lnSpc>
                <a:spcPts val="2600"/>
              </a:lnSpc>
              <a:buFont typeface="Arial" panose="020B0604020202020204" pitchFamily="34" charset="0"/>
              <a:buChar char="•"/>
              <a:tabLst/>
              <a:defRPr sz="1800">
                <a:solidFill>
                  <a:schemeClr val="tx1"/>
                </a:solidFill>
                <a:latin typeface="+mn-lt"/>
              </a:defRPr>
            </a:lvl6pPr>
          </a:lstStyle>
          <a:p>
            <a:pPr lvl="0"/>
            <a:endParaRPr lang="en-US" dirty="0"/>
          </a:p>
        </p:txBody>
      </p:sp>
    </p:spTree>
    <p:extLst>
      <p:ext uri="{BB962C8B-B14F-4D97-AF65-F5344CB8AC3E}">
        <p14:creationId xmlns:p14="http://schemas.microsoft.com/office/powerpoint/2010/main" val="437984313"/>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Slide Number Placeholder 14"/>
          <p:cNvSpPr>
            <a:spLocks noGrp="1"/>
          </p:cNvSpPr>
          <p:nvPr>
            <p:ph type="sldNum" sz="quarter" idx="4"/>
          </p:nvPr>
        </p:nvSpPr>
        <p:spPr>
          <a:xfrm>
            <a:off x="8296159" y="6236677"/>
            <a:ext cx="643277" cy="366183"/>
          </a:xfrm>
          <a:prstGeom prst="rect">
            <a:avLst/>
          </a:prstGeom>
        </p:spPr>
        <p:txBody>
          <a:bodyPr vert="horz" lIns="91440" tIns="45720" rIns="91440" bIns="45720" rtlCol="0" anchor="ctr"/>
          <a:lstStyle>
            <a:lvl1pPr algn="r">
              <a:defRPr sz="800" b="0" i="0">
                <a:solidFill>
                  <a:schemeClr val="tx2"/>
                </a:solidFill>
                <a:latin typeface="+mn-lt"/>
                <a:cs typeface="Arial" panose="020B0604020202020204" pitchFamily="34" charset="0"/>
              </a:defRPr>
            </a:lvl1pPr>
          </a:lstStyle>
          <a:p>
            <a:fld id="{B7D43D70-C499-F949-A9D0-D427CF5AA287}" type="slidenum">
              <a:rPr lang="en-US" smtClean="0"/>
              <a:pPr/>
              <a:t>‹#›</a:t>
            </a:fld>
            <a:endParaRPr lang="en-US" dirty="0"/>
          </a:p>
        </p:txBody>
      </p:sp>
      <p:sp>
        <p:nvSpPr>
          <p:cNvPr id="2" name="Title Placeholder 1">
            <a:extLst>
              <a:ext uri="{FF2B5EF4-FFF2-40B4-BE49-F238E27FC236}">
                <a16:creationId xmlns:a16="http://schemas.microsoft.com/office/drawing/2014/main" id="{FF1A320E-B808-1441-BDA7-54B983853733}"/>
              </a:ext>
            </a:extLst>
          </p:cNvPr>
          <p:cNvSpPr>
            <a:spLocks noGrp="1"/>
          </p:cNvSpPr>
          <p:nvPr>
            <p:ph type="title"/>
          </p:nvPr>
        </p:nvSpPr>
        <p:spPr>
          <a:xfrm>
            <a:off x="201169" y="301752"/>
            <a:ext cx="8752332" cy="914400"/>
          </a:xfrm>
          <a:prstGeom prst="rect">
            <a:avLst/>
          </a:prstGeom>
        </p:spPr>
        <p:txBody>
          <a:bodyPr vert="horz" lIns="73152" tIns="0" rIns="73152" bIns="0" rtlCol="0" anchor="ctr">
            <a:noAutofit/>
          </a:bodyPr>
          <a:lstStyle/>
          <a:p>
            <a:r>
              <a:rPr lang="en-US" dirty="0"/>
              <a:t>Headline option lorem ipsum </a:t>
            </a:r>
          </a:p>
        </p:txBody>
      </p:sp>
      <p:sp>
        <p:nvSpPr>
          <p:cNvPr id="4" name="Text Placeholder 3">
            <a:extLst>
              <a:ext uri="{FF2B5EF4-FFF2-40B4-BE49-F238E27FC236}">
                <a16:creationId xmlns:a16="http://schemas.microsoft.com/office/drawing/2014/main" id="{00358739-3AA4-C445-AC2D-FDBA31DACE2A}"/>
              </a:ext>
            </a:extLst>
          </p:cNvPr>
          <p:cNvSpPr>
            <a:spLocks noGrp="1"/>
          </p:cNvSpPr>
          <p:nvPr>
            <p:ph type="body" idx="1"/>
          </p:nvPr>
        </p:nvSpPr>
        <p:spPr>
          <a:xfrm>
            <a:off x="201168" y="1298448"/>
            <a:ext cx="8752333" cy="475945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2"/>
            <a:r>
              <a:rPr lang="en-US" dirty="0"/>
              <a:t>Fifth level</a:t>
            </a:r>
          </a:p>
        </p:txBody>
      </p:sp>
    </p:spTree>
  </p:cSld>
  <p:clrMap bg1="lt1" tx1="dk1" bg2="lt2" tx2="dk2" accent1="accent1" accent2="accent2" accent3="accent3" accent4="accent4" accent5="accent5" accent6="accent6" hlink="hlink" folHlink="folHlink"/>
  <p:sldLayoutIdLst>
    <p:sldLayoutId id="2147483695" r:id="rId1"/>
    <p:sldLayoutId id="2147483743" r:id="rId2"/>
    <p:sldLayoutId id="2147483744" r:id="rId3"/>
    <p:sldLayoutId id="2147483730" r:id="rId4"/>
    <p:sldLayoutId id="2147483746" r:id="rId5"/>
    <p:sldLayoutId id="2147483745" r:id="rId6"/>
    <p:sldLayoutId id="2147483656" r:id="rId7"/>
    <p:sldLayoutId id="2147483696" r:id="rId8"/>
    <p:sldLayoutId id="2147483742" r:id="rId9"/>
    <p:sldLayoutId id="2147483717" r:id="rId10"/>
    <p:sldLayoutId id="2147483698" r:id="rId11"/>
    <p:sldLayoutId id="2147483716" r:id="rId12"/>
    <p:sldLayoutId id="2147483722" r:id="rId13"/>
    <p:sldLayoutId id="2147483714" r:id="rId14"/>
    <p:sldLayoutId id="2147483713" r:id="rId15"/>
    <p:sldLayoutId id="2147483712" r:id="rId16"/>
    <p:sldLayoutId id="2147483704" r:id="rId17"/>
    <p:sldLayoutId id="2147483660" r:id="rId18"/>
    <p:sldLayoutId id="2147483760" r:id="rId19"/>
  </p:sldLayoutIdLst>
  <p:transition spd="med"/>
  <p:hf hdr="0" ftr="0" dt="0"/>
  <p:txStyles>
    <p:titleStyle>
      <a:lvl1pPr marL="0" marR="0" indent="0" algn="l" defTabSz="685783" rtl="0" latinLnBrk="0">
        <a:lnSpc>
          <a:spcPct val="100000"/>
        </a:lnSpc>
        <a:spcBef>
          <a:spcPts val="0"/>
        </a:spcBef>
        <a:spcAft>
          <a:spcPts val="0"/>
        </a:spcAft>
        <a:buClrTx/>
        <a:buSzTx/>
        <a:buFontTx/>
        <a:buNone/>
        <a:tabLst/>
        <a:defRPr sz="3000" b="0" i="0" u="none" strike="noStrike" cap="none" spc="0" baseline="0">
          <a:ln>
            <a:noFill/>
          </a:ln>
          <a:solidFill>
            <a:schemeClr val="tx2">
              <a:lumMod val="50000"/>
            </a:schemeClr>
          </a:solidFill>
          <a:uFillTx/>
          <a:latin typeface="+mj-lt"/>
          <a:ea typeface="+mn-ea"/>
          <a:cs typeface="+mn-cs"/>
          <a:sym typeface="Arial"/>
        </a:defRPr>
      </a:lvl1pPr>
      <a:lvl2pPr marL="0" marR="0" indent="0" algn="ctr" defTabSz="685783"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2pPr>
      <a:lvl3pPr marL="0" marR="0" indent="0" algn="ctr" defTabSz="685783"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3pPr>
      <a:lvl4pPr marL="0" marR="0" indent="0" algn="ctr" defTabSz="685783"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4pPr>
      <a:lvl5pPr marL="0" marR="0" indent="0" algn="ctr" defTabSz="685783"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5pPr>
      <a:lvl6pPr marL="0" marR="0" indent="0" algn="ctr" defTabSz="685783"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6pPr>
      <a:lvl7pPr marL="0" marR="0" indent="0" algn="ctr" defTabSz="685783"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7pPr>
      <a:lvl8pPr marL="0" marR="0" indent="0" algn="ctr" defTabSz="685783"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8pPr>
      <a:lvl9pPr marL="0" marR="0" indent="0" algn="ctr" defTabSz="685783"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9pPr>
    </p:titleStyle>
    <p:bodyStyle>
      <a:lvl1pPr marL="0" marR="0" indent="0" algn="l" defTabSz="685783" rtl="0" latinLnBrk="0">
        <a:lnSpc>
          <a:spcPts val="2200"/>
        </a:lnSpc>
        <a:spcBef>
          <a:spcPts val="0"/>
        </a:spcBef>
        <a:spcAft>
          <a:spcPts val="0"/>
        </a:spcAft>
        <a:buClrTx/>
        <a:buSzTx/>
        <a:buFontTx/>
        <a:buNone/>
        <a:tabLst/>
        <a:defRPr sz="1400" b="0" i="0" u="none" strike="noStrike" cap="none" spc="0" baseline="0">
          <a:ln>
            <a:noFill/>
          </a:ln>
          <a:solidFill>
            <a:schemeClr val="tx2"/>
          </a:solidFill>
          <a:uFillTx/>
          <a:latin typeface="+mn-lt"/>
          <a:ea typeface="+mn-ea"/>
          <a:cs typeface="+mn-cs"/>
          <a:sym typeface="Arial"/>
        </a:defRPr>
      </a:lvl1pPr>
      <a:lvl2pPr marL="566914" marR="0" indent="-285744" algn="l" defTabSz="685783"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mn-lt"/>
          <a:ea typeface="+mn-ea"/>
          <a:cs typeface="+mn-cs"/>
          <a:sym typeface="Arial"/>
        </a:defRPr>
      </a:lvl2pPr>
      <a:lvl3pPr marL="1261840" marR="0" indent="-285744" algn="l" defTabSz="685783"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Arial" panose="020B0604020202020204" pitchFamily="34" charset="0"/>
          <a:ea typeface="+mn-ea"/>
          <a:cs typeface="+mn-cs"/>
          <a:sym typeface="Arial"/>
        </a:defRPr>
      </a:lvl3pPr>
      <a:lvl4pPr marL="804652" marR="0" indent="-285744" algn="l" defTabSz="685783"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mn-lt"/>
          <a:ea typeface="+mn-ea"/>
          <a:cs typeface="+mn-cs"/>
          <a:sym typeface="Arial"/>
        </a:defRPr>
      </a:lvl4pPr>
      <a:lvl5pPr marL="1097253" marR="0" indent="-285744" algn="l" defTabSz="685783"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mn-lt"/>
          <a:ea typeface="+mn-ea"/>
          <a:cs typeface="+mn-cs"/>
          <a:sym typeface="Arial"/>
        </a:defRPr>
      </a:lvl5pPr>
      <a:lvl6pPr marL="0" marR="0" indent="2285943" algn="ctr" defTabSz="685783"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6pPr>
      <a:lvl7pPr marL="0" marR="0" indent="2743131" algn="ctr" defTabSz="685783"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7pPr>
      <a:lvl8pPr marL="0" marR="0" indent="3200320" algn="ctr" defTabSz="685783"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8pPr>
      <a:lvl9pPr marL="0" marR="0" indent="3657509" algn="ctr" defTabSz="685783"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9pPr>
    </p:bodyStyle>
    <p:otherStyle>
      <a:lvl1pPr marL="0" marR="0" indent="0" algn="ctr" defTabSz="685783"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1pPr>
      <a:lvl2pPr marL="0" marR="0" indent="342883" algn="ctr" defTabSz="685783"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2pPr>
      <a:lvl3pPr marL="0" marR="0" indent="685766" algn="ctr" defTabSz="685783"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3pPr>
      <a:lvl4pPr marL="0" marR="0" indent="1028649" algn="ctr" defTabSz="685783"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4pPr>
      <a:lvl5pPr marL="0" marR="0" indent="1371531" algn="ctr" defTabSz="685783"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5pPr>
      <a:lvl6pPr marL="0" marR="0" indent="1714413" algn="ctr" defTabSz="685783"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6pPr>
      <a:lvl7pPr marL="0" marR="0" indent="2057297" algn="ctr" defTabSz="685783"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7pPr>
      <a:lvl8pPr marL="0" marR="0" indent="2400179" algn="ctr" defTabSz="685783"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8pPr>
      <a:lvl9pPr marL="0" marR="0" indent="2743062" algn="ctr" defTabSz="685783"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9pPr>
    </p:otherStyle>
  </p:txStyles>
  <p:extLst>
    <p:ext uri="{27BBF7A9-308A-43DC-89C8-2F10F3537804}">
      <p15:sldGuideLst xmlns:p15="http://schemas.microsoft.com/office/powerpoint/2012/main">
        <p15:guide id="1" orient="horz" pos="192" userDrawn="1">
          <p15:clr>
            <a:srgbClr val="F26B43"/>
          </p15:clr>
        </p15:guide>
        <p15:guide id="2" pos="2880" userDrawn="1">
          <p15:clr>
            <a:srgbClr val="F26B43"/>
          </p15:clr>
        </p15:guide>
        <p15:guide id="3" orient="horz" pos="3816" userDrawn="1">
          <p15:clr>
            <a:srgbClr val="F26B43"/>
          </p15:clr>
        </p15:guide>
        <p15:guide id="4" pos="192" userDrawn="1">
          <p15:clr>
            <a:srgbClr val="F26B43"/>
          </p15:clr>
        </p15:guide>
        <p15:guide id="5" pos="5568" userDrawn="1">
          <p15:clr>
            <a:srgbClr val="F26B43"/>
          </p15:clr>
        </p15:guide>
        <p15:guide id="6" pos="240" userDrawn="1">
          <p15:clr>
            <a:srgbClr val="F26B43"/>
          </p15:clr>
        </p15:guide>
        <p15:guide id="8" pos="720" userDrawn="1">
          <p15:clr>
            <a:srgbClr val="F26B43"/>
          </p15:clr>
        </p15:guide>
        <p15:guide id="9" pos="768" userDrawn="1">
          <p15:clr>
            <a:srgbClr val="F26B43"/>
          </p15:clr>
        </p15:guide>
        <p15:guide id="10" pos="1248" userDrawn="1">
          <p15:clr>
            <a:srgbClr val="F26B43"/>
          </p15:clr>
        </p15:guide>
        <p15:guide id="11" pos="1296" userDrawn="1">
          <p15:clr>
            <a:srgbClr val="F26B43"/>
          </p15:clr>
        </p15:guide>
        <p15:guide id="12" pos="1776" userDrawn="1">
          <p15:clr>
            <a:srgbClr val="F26B43"/>
          </p15:clr>
        </p15:guide>
        <p15:guide id="13" pos="1824" userDrawn="1">
          <p15:clr>
            <a:srgbClr val="F26B43"/>
          </p15:clr>
        </p15:guide>
        <p15:guide id="14" pos="2352" userDrawn="1">
          <p15:clr>
            <a:srgbClr val="F26B43"/>
          </p15:clr>
        </p15:guide>
        <p15:guide id="15" pos="2304" userDrawn="1">
          <p15:clr>
            <a:srgbClr val="F26B43"/>
          </p15:clr>
        </p15:guide>
        <p15:guide id="16" pos="2832" userDrawn="1">
          <p15:clr>
            <a:srgbClr val="F26B43"/>
          </p15:clr>
        </p15:guide>
        <p15:guide id="17" pos="2928" userDrawn="1">
          <p15:clr>
            <a:srgbClr val="F26B43"/>
          </p15:clr>
        </p15:guide>
        <p15:guide id="18" pos="3456" userDrawn="1">
          <p15:clr>
            <a:srgbClr val="F26B43"/>
          </p15:clr>
        </p15:guide>
        <p15:guide id="19" pos="3408" userDrawn="1">
          <p15:clr>
            <a:srgbClr val="F26B43"/>
          </p15:clr>
        </p15:guide>
        <p15:guide id="20" pos="3984" userDrawn="1">
          <p15:clr>
            <a:srgbClr val="F26B43"/>
          </p15:clr>
        </p15:guide>
        <p15:guide id="21" pos="3936" userDrawn="1">
          <p15:clr>
            <a:srgbClr val="F26B43"/>
          </p15:clr>
        </p15:guide>
        <p15:guide id="22" pos="4512" userDrawn="1">
          <p15:clr>
            <a:srgbClr val="F26B43"/>
          </p15:clr>
        </p15:guide>
        <p15:guide id="23" pos="4464" userDrawn="1">
          <p15:clr>
            <a:srgbClr val="F26B43"/>
          </p15:clr>
        </p15:guide>
        <p15:guide id="24" pos="5040" userDrawn="1">
          <p15:clr>
            <a:srgbClr val="F26B43"/>
          </p15:clr>
        </p15:guide>
        <p15:guide id="25" pos="4992" userDrawn="1">
          <p15:clr>
            <a:srgbClr val="F26B43"/>
          </p15:clr>
        </p15:guide>
        <p15:guide id="27" pos="5520" userDrawn="1">
          <p15:clr>
            <a:srgbClr val="F26B43"/>
          </p15:clr>
        </p15:guide>
        <p15:guide id="28" orient="horz" pos="816" userDrawn="1">
          <p15:clr>
            <a:srgbClr val="F26B43"/>
          </p15:clr>
        </p15:guide>
        <p15:guide id="31" orient="horz" pos="4080" userDrawn="1">
          <p15:clr>
            <a:srgbClr val="F26B43"/>
          </p15:clr>
        </p15:guide>
        <p15:guide id="32"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6B80A2-BF5F-CB31-8421-EFBB83BFCF6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2B82A-ABF5-8CE9-D47A-F7CCBFBAE91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73649D-A84C-74E5-DF02-F84D5B80620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40BF8D-3A74-4DD9-ACBD-F965EA6ADFCC}" type="datetimeFigureOut">
              <a:rPr lang="en-US" smtClean="0"/>
              <a:t>1/18/2024</a:t>
            </a:fld>
            <a:endParaRPr lang="en-US" dirty="0"/>
          </a:p>
        </p:txBody>
      </p:sp>
      <p:sp>
        <p:nvSpPr>
          <p:cNvPr id="5" name="Footer Placeholder 4">
            <a:extLst>
              <a:ext uri="{FF2B5EF4-FFF2-40B4-BE49-F238E27FC236}">
                <a16:creationId xmlns:a16="http://schemas.microsoft.com/office/drawing/2014/main" id="{BC93AD5B-0E23-0541-D9AB-47850110544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3B8B44D-BBD0-7043-C416-0B53351E67B0}"/>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68F912-2D6E-4C50-B1E7-11D6C99C63E2}" type="slidenum">
              <a:rPr lang="en-US" smtClean="0"/>
              <a:t>‹#›</a:t>
            </a:fld>
            <a:endParaRPr lang="en-US" dirty="0"/>
          </a:p>
        </p:txBody>
      </p:sp>
    </p:spTree>
    <p:extLst>
      <p:ext uri="{BB962C8B-B14F-4D97-AF65-F5344CB8AC3E}">
        <p14:creationId xmlns:p14="http://schemas.microsoft.com/office/powerpoint/2010/main" val="417562511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2.xml"/><Relationship Id="rId1" Type="http://schemas.openxmlformats.org/officeDocument/2006/relationships/slideLayout" Target="../slideLayouts/slideLayout19.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8.xml"/><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50.xml"/><Relationship Id="rId1" Type="http://schemas.openxmlformats.org/officeDocument/2006/relationships/slideLayout" Target="../slideLayouts/slideLayout9.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56.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hyperlink" Target="https://equiphealthcare.ca/resources/equity-essentials/trauma-and-violence/" TargetMode="External"/><Relationship Id="rId2" Type="http://schemas.openxmlformats.org/officeDocument/2006/relationships/hyperlink" Target="https://doi.org/10.15766/mep_2374-8265.10799" TargetMode="External"/><Relationship Id="rId1" Type="http://schemas.openxmlformats.org/officeDocument/2006/relationships/slideLayout" Target="../slideLayouts/slideLayout6.xml"/><Relationship Id="rId5" Type="http://schemas.openxmlformats.org/officeDocument/2006/relationships/hyperlink" Target="https://www.crisisprevention.com/CPI/media/Media/download/PDF_TICRG.pdf?_" TargetMode="External"/><Relationship Id="rId4" Type="http://schemas.openxmlformats.org/officeDocument/2006/relationships/hyperlink" Target="https://doi.org/10.15766/mep_2374-8265.11061"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scie.org.uk/strengths-based-approaches/guidance" TargetMode="Externa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hyperlink" Target="https://www.traumainformedcare.chcs.org/"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tic4meded.org/tic-ume-competencies" TargetMode="Externa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41D3927-E267-6D7C-C3E1-4F47B2816346}"/>
              </a:ext>
            </a:extLst>
          </p:cNvPr>
          <p:cNvSpPr>
            <a:spLocks noGrp="1"/>
          </p:cNvSpPr>
          <p:nvPr>
            <p:ph type="title"/>
          </p:nvPr>
        </p:nvSpPr>
        <p:spPr>
          <a:xfrm>
            <a:off x="599746" y="2157986"/>
            <a:ext cx="8239455" cy="1185268"/>
          </a:xfrm>
        </p:spPr>
        <p:txBody>
          <a:bodyPr anchor="b">
            <a:normAutofit/>
          </a:bodyPr>
          <a:lstStyle/>
          <a:p>
            <a:pPr>
              <a:lnSpc>
                <a:spcPct val="90000"/>
              </a:lnSpc>
            </a:pPr>
            <a:r>
              <a:rPr lang="en-US" sz="4200" dirty="0"/>
              <a:t>Trauma Informed Practice</a:t>
            </a:r>
          </a:p>
        </p:txBody>
      </p:sp>
      <p:sp>
        <p:nvSpPr>
          <p:cNvPr id="17" name="Text Placeholder 2">
            <a:extLst>
              <a:ext uri="{FF2B5EF4-FFF2-40B4-BE49-F238E27FC236}">
                <a16:creationId xmlns:a16="http://schemas.microsoft.com/office/drawing/2014/main" id="{4D5A7CFB-6D1D-37CF-74DA-7F711875C3B2}"/>
              </a:ext>
            </a:extLst>
          </p:cNvPr>
          <p:cNvSpPr>
            <a:spLocks noGrp="1"/>
          </p:cNvSpPr>
          <p:nvPr>
            <p:ph type="body" sz="quarter" idx="16"/>
          </p:nvPr>
        </p:nvSpPr>
        <p:spPr>
          <a:xfrm>
            <a:off x="647701" y="3658746"/>
            <a:ext cx="8191500" cy="732023"/>
          </a:xfrm>
        </p:spPr>
        <p:txBody>
          <a:bodyPr/>
          <a:lstStyle/>
          <a:p>
            <a:r>
              <a:rPr lang="en-US" dirty="0"/>
              <a:t>Cate Nicholas EdD, MS, PA, FSSH</a:t>
            </a:r>
          </a:p>
        </p:txBody>
      </p:sp>
      <p:sp>
        <p:nvSpPr>
          <p:cNvPr id="3" name="Slide Number Placeholder 2" hidden="1">
            <a:extLst>
              <a:ext uri="{FF2B5EF4-FFF2-40B4-BE49-F238E27FC236}">
                <a16:creationId xmlns:a16="http://schemas.microsoft.com/office/drawing/2014/main" id="{50A93E2E-B752-23C4-566F-E7A3E0C01AF1}"/>
              </a:ext>
            </a:extLst>
          </p:cNvPr>
          <p:cNvSpPr>
            <a:spLocks noGrp="1"/>
          </p:cNvSpPr>
          <p:nvPr>
            <p:ph type="sldNum" sz="quarter" idx="4294967295"/>
          </p:nvPr>
        </p:nvSpPr>
        <p:spPr>
          <a:xfrm>
            <a:off x="8296159" y="6236677"/>
            <a:ext cx="643277" cy="366183"/>
          </a:xfrm>
        </p:spPr>
        <p:txBody>
          <a:bodyPr/>
          <a:lstStyle/>
          <a:p>
            <a:pPr>
              <a:spcAft>
                <a:spcPts val="600"/>
              </a:spcAft>
            </a:pPr>
            <a:fld id="{B7D43D70-C499-F949-A9D0-D427CF5AA287}" type="slidenum">
              <a:rPr lang="en-US" smtClean="0"/>
              <a:pPr>
                <a:spcAft>
                  <a:spcPts val="600"/>
                </a:spcAft>
              </a:pPr>
              <a:t>1</a:t>
            </a:fld>
            <a:endParaRPr lang="en-US" dirty="0"/>
          </a:p>
        </p:txBody>
      </p:sp>
    </p:spTree>
    <p:extLst>
      <p:ext uri="{BB962C8B-B14F-4D97-AF65-F5344CB8AC3E}">
        <p14:creationId xmlns:p14="http://schemas.microsoft.com/office/powerpoint/2010/main" val="273414897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57F3A2-C74C-7752-630E-C0425B124682}"/>
              </a:ext>
            </a:extLst>
          </p:cNvPr>
          <p:cNvSpPr>
            <a:spLocks noGrp="1"/>
          </p:cNvSpPr>
          <p:nvPr>
            <p:ph type="sldNum" sz="quarter" idx="13"/>
          </p:nvPr>
        </p:nvSpPr>
        <p:spPr>
          <a:xfrm>
            <a:off x="8296159" y="6236677"/>
            <a:ext cx="643277" cy="366183"/>
          </a:xfrm>
        </p:spPr>
        <p:txBody>
          <a:bodyPr anchor="ctr">
            <a:normAutofit/>
          </a:bodyPr>
          <a:lstStyle/>
          <a:p>
            <a:pPr>
              <a:spcAft>
                <a:spcPts val="600"/>
              </a:spcAft>
            </a:pPr>
            <a:fld id="{B7D43D70-C499-F949-A9D0-D427CF5AA287}" type="slidenum">
              <a:rPr lang="en-US" smtClean="0"/>
              <a:pPr>
                <a:spcAft>
                  <a:spcPts val="600"/>
                </a:spcAft>
              </a:pPr>
              <a:t>10</a:t>
            </a:fld>
            <a:endParaRPr lang="en-US" dirty="0"/>
          </a:p>
        </p:txBody>
      </p:sp>
      <p:graphicFrame>
        <p:nvGraphicFramePr>
          <p:cNvPr id="5" name="Content Placeholder 4">
            <a:extLst>
              <a:ext uri="{FF2B5EF4-FFF2-40B4-BE49-F238E27FC236}">
                <a16:creationId xmlns:a16="http://schemas.microsoft.com/office/drawing/2014/main" id="{BC28C278-50D5-A041-8C71-351D4F59FB72}"/>
              </a:ext>
            </a:extLst>
          </p:cNvPr>
          <p:cNvGraphicFramePr>
            <a:graphicFrameLocks noGrp="1"/>
          </p:cNvGraphicFramePr>
          <p:nvPr>
            <p:ph sz="quarter" idx="16"/>
            <p:extLst>
              <p:ext uri="{D42A27DB-BD31-4B8C-83A1-F6EECF244321}">
                <p14:modId xmlns:p14="http://schemas.microsoft.com/office/powerpoint/2010/main" val="2577699996"/>
              </p:ext>
            </p:extLst>
          </p:nvPr>
        </p:nvGraphicFramePr>
        <p:xfrm>
          <a:off x="297656" y="1049337"/>
          <a:ext cx="8548687" cy="4759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492443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16AAAE-A34B-B763-9976-0DC324381F9C}"/>
              </a:ext>
            </a:extLst>
          </p:cNvPr>
          <p:cNvSpPr>
            <a:spLocks noGrp="1"/>
          </p:cNvSpPr>
          <p:nvPr>
            <p:ph type="sldNum" sz="quarter" idx="13"/>
          </p:nvPr>
        </p:nvSpPr>
        <p:spPr>
          <a:xfrm>
            <a:off x="8296159" y="6236677"/>
            <a:ext cx="643277" cy="366183"/>
          </a:xfrm>
        </p:spPr>
        <p:txBody>
          <a:bodyPr anchor="ctr">
            <a:normAutofit/>
          </a:bodyPr>
          <a:lstStyle/>
          <a:p>
            <a:pPr>
              <a:spcAft>
                <a:spcPts val="600"/>
              </a:spcAft>
            </a:pPr>
            <a:fld id="{B7D43D70-C499-F949-A9D0-D427CF5AA287}" type="slidenum">
              <a:rPr lang="en-US" smtClean="0"/>
              <a:pPr>
                <a:spcAft>
                  <a:spcPts val="600"/>
                </a:spcAft>
              </a:pPr>
              <a:t>11</a:t>
            </a:fld>
            <a:endParaRPr lang="en-US" dirty="0"/>
          </a:p>
        </p:txBody>
      </p:sp>
      <p:sp>
        <p:nvSpPr>
          <p:cNvPr id="3" name="Title 2">
            <a:extLst>
              <a:ext uri="{FF2B5EF4-FFF2-40B4-BE49-F238E27FC236}">
                <a16:creationId xmlns:a16="http://schemas.microsoft.com/office/drawing/2014/main" id="{5AB9998F-ADF6-0ACC-EEE8-EAA810693EF6}"/>
              </a:ext>
            </a:extLst>
          </p:cNvPr>
          <p:cNvSpPr>
            <a:spLocks noGrp="1"/>
          </p:cNvSpPr>
          <p:nvPr>
            <p:ph type="title"/>
          </p:nvPr>
        </p:nvSpPr>
        <p:spPr>
          <a:xfrm>
            <a:off x="201168" y="301752"/>
            <a:ext cx="8638032" cy="914400"/>
          </a:xfrm>
        </p:spPr>
        <p:txBody>
          <a:bodyPr wrap="square" anchor="ctr">
            <a:normAutofit/>
          </a:bodyPr>
          <a:lstStyle/>
          <a:p>
            <a:r>
              <a:rPr lang="en-US" i="1" dirty="0"/>
              <a:t>Understanding Trauma</a:t>
            </a:r>
          </a:p>
        </p:txBody>
      </p:sp>
      <p:graphicFrame>
        <p:nvGraphicFramePr>
          <p:cNvPr id="8" name="Content Placeholder 3">
            <a:extLst>
              <a:ext uri="{FF2B5EF4-FFF2-40B4-BE49-F238E27FC236}">
                <a16:creationId xmlns:a16="http://schemas.microsoft.com/office/drawing/2014/main" id="{01F953E2-96C9-85C8-71B8-E521052C72DB}"/>
              </a:ext>
            </a:extLst>
          </p:cNvPr>
          <p:cNvGraphicFramePr>
            <a:graphicFrameLocks noGrp="1"/>
          </p:cNvGraphicFramePr>
          <p:nvPr>
            <p:ph sz="quarter" idx="16"/>
            <p:extLst>
              <p:ext uri="{D42A27DB-BD31-4B8C-83A1-F6EECF244321}">
                <p14:modId xmlns:p14="http://schemas.microsoft.com/office/powerpoint/2010/main" val="3101024124"/>
              </p:ext>
            </p:extLst>
          </p:nvPr>
        </p:nvGraphicFramePr>
        <p:xfrm>
          <a:off x="289844" y="1298448"/>
          <a:ext cx="8549357" cy="4759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567045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1045869"/>
          </a:xfrm>
          <a:solidFill>
            <a:schemeClr val="accent3">
              <a:lumMod val="60000"/>
              <a:lumOff val="40000"/>
            </a:schemeClr>
          </a:solidFill>
        </p:spPr>
        <p:txBody>
          <a:bodyPr/>
          <a:lstStyle/>
          <a:p>
            <a:pPr algn="ctr"/>
            <a:r>
              <a:rPr lang="en-US" i="1" dirty="0"/>
              <a:t>Understanding Trauma</a:t>
            </a:r>
            <a:endParaRPr lang="en-US" dirty="0">
              <a:solidFill>
                <a:schemeClr val="bg1"/>
              </a:solidFill>
            </a:endParaRPr>
          </a:p>
        </p:txBody>
      </p:sp>
      <p:sp>
        <p:nvSpPr>
          <p:cNvPr id="8" name="Text Placeholder 7"/>
          <p:cNvSpPr>
            <a:spLocks noGrp="1"/>
          </p:cNvSpPr>
          <p:nvPr>
            <p:ph type="body" sz="quarter" idx="14"/>
          </p:nvPr>
        </p:nvSpPr>
        <p:spPr>
          <a:xfrm>
            <a:off x="293698" y="1330479"/>
            <a:ext cx="8645738" cy="5089289"/>
          </a:xfrm>
        </p:spPr>
        <p:txBody>
          <a:bodyPr/>
          <a:lstStyle/>
          <a:p>
            <a:r>
              <a:rPr lang="en-US" sz="1800" dirty="0"/>
              <a:t>Trauma can happen to:</a:t>
            </a:r>
          </a:p>
          <a:p>
            <a:pPr marL="285750" indent="-285750">
              <a:buFont typeface="Arial" panose="020B0604020202020204" pitchFamily="34" charset="0"/>
              <a:buChar char="•"/>
            </a:pPr>
            <a:r>
              <a:rPr lang="en-US" sz="1800" dirty="0"/>
              <a:t>anybody (minors, elders, vulnerable adults, intimate partners) by</a:t>
            </a:r>
          </a:p>
          <a:p>
            <a:pPr marL="285750" indent="-285750">
              <a:buFont typeface="Arial" panose="020B0604020202020204" pitchFamily="34" charset="0"/>
              <a:buChar char="•"/>
            </a:pPr>
            <a:r>
              <a:rPr lang="en-US" sz="1800" dirty="0"/>
              <a:t>anyone ( a loved one, a caregiver, a healthcare professional or a stranger)</a:t>
            </a:r>
          </a:p>
          <a:p>
            <a:pPr marL="285750" indent="-285750">
              <a:buFont typeface="Arial" panose="020B0604020202020204" pitchFamily="34" charset="0"/>
              <a:buChar char="•"/>
            </a:pPr>
            <a:r>
              <a:rPr lang="en-US" sz="1800" dirty="0"/>
              <a:t>anywhere (in the home, at work, at a party, a health care facility or on the street)</a:t>
            </a:r>
          </a:p>
          <a:p>
            <a:endParaRPr lang="en-US" sz="1800" dirty="0"/>
          </a:p>
          <a:p>
            <a:r>
              <a:rPr lang="en-US" sz="1800" dirty="0"/>
              <a:t>Can be emotional, psychological, sexual, and or physical. </a:t>
            </a:r>
          </a:p>
          <a:p>
            <a:r>
              <a:rPr lang="en-US" sz="1800" dirty="0"/>
              <a:t>Can be due to neglect/abandonment or financial abuse. </a:t>
            </a:r>
          </a:p>
          <a:p>
            <a:endParaRPr lang="en-US" sz="1800" dirty="0"/>
          </a:p>
          <a:p>
            <a:r>
              <a:rPr lang="en-US" sz="1800" dirty="0"/>
              <a:t>Can be due to</a:t>
            </a:r>
          </a:p>
          <a:p>
            <a:pPr marL="342900" indent="-342900">
              <a:buAutoNum type="arabicPeriod"/>
            </a:pPr>
            <a:r>
              <a:rPr lang="en-US" sz="1800" dirty="0"/>
              <a:t>Violence in the home</a:t>
            </a:r>
          </a:p>
          <a:p>
            <a:pPr marL="342900" indent="-342900">
              <a:buAutoNum type="arabicPeriod"/>
            </a:pPr>
            <a:r>
              <a:rPr lang="en-US" sz="1800" dirty="0"/>
              <a:t>Violence in the workplace/public spaces</a:t>
            </a:r>
          </a:p>
          <a:p>
            <a:pPr marL="342900" indent="-342900">
              <a:buAutoNum type="arabicPeriod"/>
            </a:pPr>
            <a:r>
              <a:rPr lang="en-US" sz="1800" dirty="0"/>
              <a:t>Human trafficking</a:t>
            </a:r>
          </a:p>
          <a:p>
            <a:pPr marL="342900" indent="-342900">
              <a:buAutoNum type="arabicPeriod"/>
            </a:pPr>
            <a:r>
              <a:rPr lang="en-US" sz="1800" dirty="0"/>
              <a:t>Torture</a:t>
            </a:r>
          </a:p>
          <a:p>
            <a:pPr marL="342900" indent="-342900">
              <a:buAutoNum type="arabicPeriod"/>
            </a:pPr>
            <a:r>
              <a:rPr lang="en-US" sz="1800" dirty="0"/>
              <a:t>War</a:t>
            </a:r>
          </a:p>
          <a:p>
            <a:pPr marL="342900" indent="-342900">
              <a:buAutoNum type="arabicPeriod"/>
            </a:pPr>
            <a:r>
              <a:rPr lang="en-US" sz="1800" dirty="0"/>
              <a:t>Refugee trauma</a:t>
            </a:r>
          </a:p>
          <a:p>
            <a:pPr marL="342900" indent="-342900">
              <a:buAutoNum type="arabicPeriod"/>
            </a:pPr>
            <a:r>
              <a:rPr lang="en-US" sz="1800" dirty="0"/>
              <a:t>Separation and loss</a:t>
            </a:r>
          </a:p>
          <a:p>
            <a:pPr marL="342900" indent="-342900">
              <a:buAutoNum type="arabicPeriod"/>
            </a:pPr>
            <a:endParaRPr lang="en-US" sz="1800" dirty="0"/>
          </a:p>
          <a:p>
            <a:pPr algn="ctr"/>
            <a:r>
              <a:rPr lang="en-US" sz="1800" dirty="0"/>
              <a:t>Consider intersectionality where 2 or more of these collide</a:t>
            </a:r>
          </a:p>
          <a:p>
            <a:pPr marL="342900" indent="-342900">
              <a:buAutoNum type="arabicPeriod"/>
            </a:pPr>
            <a:endParaRPr lang="en-US" dirty="0"/>
          </a:p>
        </p:txBody>
      </p:sp>
      <p:sp>
        <p:nvSpPr>
          <p:cNvPr id="5" name="Slide Number Placeholder 4"/>
          <p:cNvSpPr>
            <a:spLocks noGrp="1"/>
          </p:cNvSpPr>
          <p:nvPr>
            <p:ph type="sldNum" sz="quarter" idx="4"/>
          </p:nvPr>
        </p:nvSpPr>
        <p:spPr/>
        <p:txBody>
          <a:bodyPr/>
          <a:lstStyle/>
          <a:p>
            <a:fld id="{B7D43D70-C499-F949-A9D0-D427CF5AA287}" type="slidenum">
              <a:rPr lang="en-US" smtClean="0"/>
              <a:pPr/>
              <a:t>12</a:t>
            </a:fld>
            <a:endParaRPr lang="en-US" dirty="0"/>
          </a:p>
        </p:txBody>
      </p:sp>
    </p:spTree>
    <p:extLst>
      <p:ext uri="{BB962C8B-B14F-4D97-AF65-F5344CB8AC3E}">
        <p14:creationId xmlns:p14="http://schemas.microsoft.com/office/powerpoint/2010/main" val="317880744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diagram of a trauma">
            <a:extLst>
              <a:ext uri="{FF2B5EF4-FFF2-40B4-BE49-F238E27FC236}">
                <a16:creationId xmlns:a16="http://schemas.microsoft.com/office/drawing/2014/main" id="{3E6F9148-2A31-19AB-7837-CD47B972F03F}"/>
              </a:ext>
            </a:extLst>
          </p:cNvPr>
          <p:cNvPicPr>
            <a:picLocks noGrp="1" noChangeAspect="1"/>
          </p:cNvPicPr>
          <p:nvPr>
            <p:ph sz="quarter" idx="4294967295"/>
          </p:nvPr>
        </p:nvPicPr>
        <p:blipFill rotWithShape="1">
          <a:blip r:embed="rId3">
            <a:extLst>
              <a:ext uri="{28A0092B-C50C-407E-A947-70E740481C1C}">
                <a14:useLocalDpi xmlns:a14="http://schemas.microsoft.com/office/drawing/2010/main" val="0"/>
              </a:ext>
            </a:extLst>
          </a:blip>
          <a:srcRect l="3530" r="1" b="4555"/>
          <a:stretch/>
        </p:blipFill>
        <p:spPr>
          <a:xfrm>
            <a:off x="200025" y="1365250"/>
            <a:ext cx="4445000" cy="4621213"/>
          </a:xfrm>
        </p:spPr>
      </p:pic>
      <p:pic>
        <p:nvPicPr>
          <p:cNvPr id="14" name="Picture 13" descr="A diagram of mental health&#10;&#10;Description automatically generated with medium confidence">
            <a:extLst>
              <a:ext uri="{FF2B5EF4-FFF2-40B4-BE49-F238E27FC236}">
                <a16:creationId xmlns:a16="http://schemas.microsoft.com/office/drawing/2014/main" id="{19D6E44B-5F0B-A4A7-7987-2CC62B8117F1}"/>
              </a:ext>
            </a:extLst>
          </p:cNvPr>
          <p:cNvPicPr>
            <a:picLocks noChangeAspect="1"/>
          </p:cNvPicPr>
          <p:nvPr/>
        </p:nvPicPr>
        <p:blipFill rotWithShape="1">
          <a:blip r:embed="rId4"/>
          <a:srcRect r="5774"/>
          <a:stretch/>
        </p:blipFill>
        <p:spPr>
          <a:xfrm>
            <a:off x="4724400" y="1365250"/>
            <a:ext cx="4227513" cy="4621213"/>
          </a:xfrm>
          <a:prstGeom prst="rect">
            <a:avLst/>
          </a:prstGeom>
        </p:spPr>
      </p:pic>
      <p:sp>
        <p:nvSpPr>
          <p:cNvPr id="5" name="Slide Number Placeholder 4"/>
          <p:cNvSpPr>
            <a:spLocks noGrp="1"/>
          </p:cNvSpPr>
          <p:nvPr>
            <p:ph type="sldNum" sz="quarter" idx="4294967295"/>
          </p:nvPr>
        </p:nvSpPr>
        <p:spPr>
          <a:xfrm>
            <a:off x="8296159" y="6236677"/>
            <a:ext cx="643277" cy="366183"/>
          </a:xfrm>
        </p:spPr>
        <p:txBody>
          <a:bodyPr anchor="ctr">
            <a:normAutofit/>
          </a:bodyPr>
          <a:lstStyle/>
          <a:p>
            <a:pPr>
              <a:spcAft>
                <a:spcPts val="600"/>
              </a:spcAft>
            </a:pPr>
            <a:fld id="{B7D43D70-C499-F949-A9D0-D427CF5AA287}" type="slidenum">
              <a:rPr lang="en-US" smtClean="0"/>
              <a:pPr>
                <a:spcAft>
                  <a:spcPts val="600"/>
                </a:spcAft>
              </a:pPr>
              <a:t>13</a:t>
            </a:fld>
            <a:endParaRPr lang="en-US" dirty="0"/>
          </a:p>
        </p:txBody>
      </p:sp>
      <p:sp>
        <p:nvSpPr>
          <p:cNvPr id="6" name="Title 5"/>
          <p:cNvSpPr>
            <a:spLocks noGrp="1"/>
          </p:cNvSpPr>
          <p:nvPr>
            <p:ph type="title"/>
          </p:nvPr>
        </p:nvSpPr>
        <p:spPr>
          <a:xfrm>
            <a:off x="201169" y="301752"/>
            <a:ext cx="8752332" cy="914400"/>
          </a:xfrm>
        </p:spPr>
        <p:txBody>
          <a:bodyPr anchor="ctr">
            <a:normAutofit/>
          </a:bodyPr>
          <a:lstStyle/>
          <a:p>
            <a:r>
              <a:rPr lang="en-US" i="1" dirty="0"/>
              <a:t>Understanding Trauma</a:t>
            </a:r>
            <a:endParaRPr lang="en-US" dirty="0"/>
          </a:p>
        </p:txBody>
      </p:sp>
    </p:spTree>
    <p:extLst>
      <p:ext uri="{BB962C8B-B14F-4D97-AF65-F5344CB8AC3E}">
        <p14:creationId xmlns:p14="http://schemas.microsoft.com/office/powerpoint/2010/main" val="313506741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28A2F0-F9A4-0812-842B-06EE8C24F1AD}"/>
              </a:ext>
            </a:extLst>
          </p:cNvPr>
          <p:cNvSpPr>
            <a:spLocks noGrp="1"/>
          </p:cNvSpPr>
          <p:nvPr>
            <p:ph type="title"/>
          </p:nvPr>
        </p:nvSpPr>
        <p:spPr>
          <a:xfrm>
            <a:off x="201169" y="301752"/>
            <a:ext cx="8752332" cy="914400"/>
          </a:xfrm>
        </p:spPr>
        <p:txBody>
          <a:bodyPr anchor="ctr">
            <a:normAutofit/>
          </a:bodyPr>
          <a:lstStyle/>
          <a:p>
            <a:pPr algn="ctr"/>
            <a:r>
              <a:rPr lang="en-US" dirty="0"/>
              <a:t>Traumatization occurs when internal and external resources are inadequate for coping</a:t>
            </a:r>
          </a:p>
        </p:txBody>
      </p:sp>
      <p:pic>
        <p:nvPicPr>
          <p:cNvPr id="6" name="Picture 5" descr="A group of people's heads&#10;&#10;Description automatically generated">
            <a:extLst>
              <a:ext uri="{FF2B5EF4-FFF2-40B4-BE49-F238E27FC236}">
                <a16:creationId xmlns:a16="http://schemas.microsoft.com/office/drawing/2014/main" id="{09C62C1A-9DA6-10B9-79AB-7909427DBC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7608" y="1298448"/>
            <a:ext cx="4759452" cy="4759452"/>
          </a:xfrm>
          <a:prstGeom prst="rect">
            <a:avLst/>
          </a:prstGeom>
          <a:noFill/>
        </p:spPr>
      </p:pic>
      <p:sp>
        <p:nvSpPr>
          <p:cNvPr id="2" name="Slide Number Placeholder 1">
            <a:extLst>
              <a:ext uri="{FF2B5EF4-FFF2-40B4-BE49-F238E27FC236}">
                <a16:creationId xmlns:a16="http://schemas.microsoft.com/office/drawing/2014/main" id="{E24B2C9C-3F97-6133-8177-C0D6D4E1A152}"/>
              </a:ext>
            </a:extLst>
          </p:cNvPr>
          <p:cNvSpPr>
            <a:spLocks noGrp="1"/>
          </p:cNvSpPr>
          <p:nvPr>
            <p:ph type="sldNum" sz="quarter" idx="12"/>
          </p:nvPr>
        </p:nvSpPr>
        <p:spPr>
          <a:xfrm>
            <a:off x="8296159" y="6236677"/>
            <a:ext cx="643277" cy="366183"/>
          </a:xfrm>
        </p:spPr>
        <p:txBody>
          <a:bodyPr anchor="ctr">
            <a:normAutofit/>
          </a:bodyPr>
          <a:lstStyle/>
          <a:p>
            <a:pPr>
              <a:spcAft>
                <a:spcPts val="600"/>
              </a:spcAft>
            </a:pPr>
            <a:fld id="{B7D43D70-C499-F949-A9D0-D427CF5AA287}" type="slidenum">
              <a:rPr lang="en-US" smtClean="0"/>
              <a:pPr>
                <a:spcAft>
                  <a:spcPts val="600"/>
                </a:spcAft>
              </a:pPr>
              <a:t>14</a:t>
            </a:fld>
            <a:endParaRPr lang="en-US" dirty="0"/>
          </a:p>
        </p:txBody>
      </p:sp>
    </p:spTree>
    <p:extLst>
      <p:ext uri="{BB962C8B-B14F-4D97-AF65-F5344CB8AC3E}">
        <p14:creationId xmlns:p14="http://schemas.microsoft.com/office/powerpoint/2010/main" val="322984437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16AAAE-A34B-B763-9976-0DC324381F9C}"/>
              </a:ext>
            </a:extLst>
          </p:cNvPr>
          <p:cNvSpPr>
            <a:spLocks noGrp="1"/>
          </p:cNvSpPr>
          <p:nvPr>
            <p:ph type="sldNum" sz="quarter" idx="13"/>
          </p:nvPr>
        </p:nvSpPr>
        <p:spPr>
          <a:xfrm>
            <a:off x="8296159" y="6236677"/>
            <a:ext cx="643277" cy="366183"/>
          </a:xfrm>
        </p:spPr>
        <p:txBody>
          <a:bodyPr anchor="ctr">
            <a:normAutofit/>
          </a:bodyPr>
          <a:lstStyle/>
          <a:p>
            <a:pPr>
              <a:spcAft>
                <a:spcPts val="600"/>
              </a:spcAft>
            </a:pPr>
            <a:fld id="{B7D43D70-C499-F949-A9D0-D427CF5AA287}" type="slidenum">
              <a:rPr lang="en-US" smtClean="0"/>
              <a:pPr>
                <a:spcAft>
                  <a:spcPts val="600"/>
                </a:spcAft>
              </a:pPr>
              <a:t>15</a:t>
            </a:fld>
            <a:endParaRPr lang="en-US" dirty="0"/>
          </a:p>
        </p:txBody>
      </p:sp>
      <p:sp>
        <p:nvSpPr>
          <p:cNvPr id="3" name="Title 2">
            <a:extLst>
              <a:ext uri="{FF2B5EF4-FFF2-40B4-BE49-F238E27FC236}">
                <a16:creationId xmlns:a16="http://schemas.microsoft.com/office/drawing/2014/main" id="{5AB9998F-ADF6-0ACC-EEE8-EAA810693EF6}"/>
              </a:ext>
            </a:extLst>
          </p:cNvPr>
          <p:cNvSpPr>
            <a:spLocks noGrp="1"/>
          </p:cNvSpPr>
          <p:nvPr>
            <p:ph type="title"/>
          </p:nvPr>
        </p:nvSpPr>
        <p:spPr>
          <a:xfrm>
            <a:off x="201168" y="301752"/>
            <a:ext cx="8638032" cy="914400"/>
          </a:xfrm>
        </p:spPr>
        <p:txBody>
          <a:bodyPr wrap="square" anchor="ctr">
            <a:normAutofit/>
          </a:bodyPr>
          <a:lstStyle/>
          <a:p>
            <a:r>
              <a:rPr lang="en-US" i="1" dirty="0"/>
              <a:t>Understanding Trauma</a:t>
            </a:r>
            <a:endParaRPr lang="en-US" dirty="0"/>
          </a:p>
        </p:txBody>
      </p:sp>
      <p:graphicFrame>
        <p:nvGraphicFramePr>
          <p:cNvPr id="6" name="Content Placeholder 3">
            <a:extLst>
              <a:ext uri="{FF2B5EF4-FFF2-40B4-BE49-F238E27FC236}">
                <a16:creationId xmlns:a16="http://schemas.microsoft.com/office/drawing/2014/main" id="{F51CED69-0524-1A1D-ED33-1C076B1E95ED}"/>
              </a:ext>
            </a:extLst>
          </p:cNvPr>
          <p:cNvGraphicFramePr>
            <a:graphicFrameLocks noGrp="1"/>
          </p:cNvGraphicFramePr>
          <p:nvPr>
            <p:ph sz="quarter" idx="16"/>
            <p:extLst>
              <p:ext uri="{D42A27DB-BD31-4B8C-83A1-F6EECF244321}">
                <p14:modId xmlns:p14="http://schemas.microsoft.com/office/powerpoint/2010/main" val="2491354151"/>
              </p:ext>
            </p:extLst>
          </p:nvPr>
        </p:nvGraphicFramePr>
        <p:xfrm>
          <a:off x="289844" y="1298448"/>
          <a:ext cx="8549357" cy="4759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57342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02035" y="1477733"/>
            <a:ext cx="4448341" cy="2420938"/>
          </a:xfrm>
        </p:spPr>
        <p:txBody>
          <a:bodyPr/>
          <a:lstStyle/>
          <a:p>
            <a:r>
              <a:rPr lang="en-US" sz="2000" dirty="0"/>
              <a:t>Social structures (economic, political, legal, religious and cultural) that result in racism, homo/transphobia sexism, ageism, sizeism, or ableism stop individuals, groups and societies </a:t>
            </a:r>
          </a:p>
          <a:p>
            <a:r>
              <a:rPr lang="en-US" sz="2000" dirty="0"/>
              <a:t>from reaching their full potential. [2]</a:t>
            </a:r>
          </a:p>
          <a:p>
            <a:endParaRPr lang="en-US" sz="2000" dirty="0"/>
          </a:p>
          <a:p>
            <a:r>
              <a:rPr lang="en-US" sz="2000" dirty="0"/>
              <a:t>These social structures determine who falls ill and who has access to care. </a:t>
            </a:r>
          </a:p>
          <a:p>
            <a:endParaRPr lang="en-US" sz="2000"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Slide Number Placeholder 4"/>
          <p:cNvSpPr>
            <a:spLocks noGrp="1"/>
          </p:cNvSpPr>
          <p:nvPr>
            <p:ph type="sldNum" sz="quarter" idx="4"/>
          </p:nvPr>
        </p:nvSpPr>
        <p:spPr/>
        <p:txBody>
          <a:bodyPr/>
          <a:lstStyle/>
          <a:p>
            <a:fld id="{B7D43D70-C499-F949-A9D0-D427CF5AA287}" type="slidenum">
              <a:rPr lang="en-US" smtClean="0"/>
              <a:pPr/>
              <a:t>16</a:t>
            </a:fld>
            <a:endParaRPr lang="en-US" dirty="0"/>
          </a:p>
        </p:txBody>
      </p:sp>
      <p:pic>
        <p:nvPicPr>
          <p:cNvPr id="10" name="Content Placeholder 9"/>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4572000" y="1193857"/>
            <a:ext cx="4572000" cy="2895599"/>
          </a:xfrm>
        </p:spPr>
      </p:pic>
      <p:sp>
        <p:nvSpPr>
          <p:cNvPr id="11" name="TextBox 10"/>
          <p:cNvSpPr txBox="1"/>
          <p:nvPr/>
        </p:nvSpPr>
        <p:spPr>
          <a:xfrm>
            <a:off x="873713" y="4705866"/>
            <a:ext cx="7422446" cy="914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noAutofit/>
          </a:bodyPr>
          <a:lstStyle/>
          <a:p>
            <a:pPr defTabSz="685782">
              <a:lnSpc>
                <a:spcPts val="2200"/>
              </a:lnSpc>
            </a:pPr>
            <a:r>
              <a:rPr lang="en-US" sz="2400" b="1" dirty="0">
                <a:solidFill>
                  <a:srgbClr val="BA4896"/>
                </a:solidFill>
              </a:rPr>
              <a:t>Represents a violation of patient’s autonomy as </a:t>
            </a:r>
          </a:p>
          <a:p>
            <a:pPr defTabSz="685782">
              <a:lnSpc>
                <a:spcPts val="2200"/>
              </a:lnSpc>
            </a:pPr>
            <a:r>
              <a:rPr lang="en-US" sz="2400" b="1" dirty="0">
                <a:solidFill>
                  <a:srgbClr val="BA4896"/>
                </a:solidFill>
              </a:rPr>
              <a:t>systematic factors impinge on patients’ ability </a:t>
            </a:r>
          </a:p>
          <a:p>
            <a:pPr defTabSz="685782">
              <a:lnSpc>
                <a:spcPts val="2200"/>
              </a:lnSpc>
            </a:pPr>
            <a:r>
              <a:rPr lang="en-US" sz="2400" b="1" dirty="0">
                <a:solidFill>
                  <a:srgbClr val="BA4896"/>
                </a:solidFill>
              </a:rPr>
              <a:t>to make their own decisions.</a:t>
            </a:r>
          </a:p>
          <a:p>
            <a:pPr defTabSz="685782">
              <a:lnSpc>
                <a:spcPts val="2200"/>
              </a:lnSpc>
            </a:pPr>
            <a:r>
              <a:rPr lang="en-US" sz="2400" b="1" dirty="0">
                <a:solidFill>
                  <a:srgbClr val="BA4896"/>
                </a:solidFill>
              </a:rPr>
              <a:t>Structural violence results in systemic trauma.  </a:t>
            </a:r>
          </a:p>
          <a:p>
            <a:pPr defTabSz="685782">
              <a:lnSpc>
                <a:spcPts val="2200"/>
              </a:lnSpc>
            </a:pPr>
            <a:endParaRPr lang="en-US" sz="2400" b="1" dirty="0">
              <a:solidFill>
                <a:srgbClr val="BA4896"/>
              </a:solidFill>
            </a:endParaRPr>
          </a:p>
          <a:p>
            <a:pPr defTabSz="685782">
              <a:lnSpc>
                <a:spcPts val="2200"/>
              </a:lnSpc>
            </a:pPr>
            <a:endParaRPr lang="en-US" dirty="0">
              <a:solidFill>
                <a:schemeClr val="bg2"/>
              </a:solidFill>
            </a:endParaRPr>
          </a:p>
        </p:txBody>
      </p:sp>
    </p:spTree>
    <p:extLst>
      <p:ext uri="{BB962C8B-B14F-4D97-AF65-F5344CB8AC3E}">
        <p14:creationId xmlns:p14="http://schemas.microsoft.com/office/powerpoint/2010/main" val="20629959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16AAAE-A34B-B763-9976-0DC324381F9C}"/>
              </a:ext>
            </a:extLst>
          </p:cNvPr>
          <p:cNvSpPr>
            <a:spLocks noGrp="1"/>
          </p:cNvSpPr>
          <p:nvPr>
            <p:ph type="sldNum" sz="quarter" idx="13"/>
          </p:nvPr>
        </p:nvSpPr>
        <p:spPr>
          <a:xfrm>
            <a:off x="8296159" y="6236677"/>
            <a:ext cx="643277" cy="366183"/>
          </a:xfrm>
        </p:spPr>
        <p:txBody>
          <a:bodyPr anchor="ctr">
            <a:normAutofit/>
          </a:bodyPr>
          <a:lstStyle/>
          <a:p>
            <a:pPr>
              <a:spcAft>
                <a:spcPts val="600"/>
              </a:spcAft>
            </a:pPr>
            <a:fld id="{B7D43D70-C499-F949-A9D0-D427CF5AA287}" type="slidenum">
              <a:rPr lang="en-US" smtClean="0"/>
              <a:pPr>
                <a:spcAft>
                  <a:spcPts val="600"/>
                </a:spcAft>
              </a:pPr>
              <a:t>17</a:t>
            </a:fld>
            <a:endParaRPr lang="en-US" dirty="0"/>
          </a:p>
        </p:txBody>
      </p:sp>
      <p:sp>
        <p:nvSpPr>
          <p:cNvPr id="3" name="Title 2">
            <a:extLst>
              <a:ext uri="{FF2B5EF4-FFF2-40B4-BE49-F238E27FC236}">
                <a16:creationId xmlns:a16="http://schemas.microsoft.com/office/drawing/2014/main" id="{5AB9998F-ADF6-0ACC-EEE8-EAA810693EF6}"/>
              </a:ext>
            </a:extLst>
          </p:cNvPr>
          <p:cNvSpPr>
            <a:spLocks noGrp="1"/>
          </p:cNvSpPr>
          <p:nvPr>
            <p:ph type="title"/>
          </p:nvPr>
        </p:nvSpPr>
        <p:spPr>
          <a:xfrm>
            <a:off x="201168" y="301752"/>
            <a:ext cx="8638032" cy="914400"/>
          </a:xfrm>
        </p:spPr>
        <p:txBody>
          <a:bodyPr wrap="square" anchor="ctr">
            <a:normAutofit/>
          </a:bodyPr>
          <a:lstStyle/>
          <a:p>
            <a:r>
              <a:rPr lang="en-US" dirty="0"/>
              <a:t>Trauma</a:t>
            </a:r>
          </a:p>
        </p:txBody>
      </p:sp>
      <p:graphicFrame>
        <p:nvGraphicFramePr>
          <p:cNvPr id="6" name="Content Placeholder 3">
            <a:extLst>
              <a:ext uri="{FF2B5EF4-FFF2-40B4-BE49-F238E27FC236}">
                <a16:creationId xmlns:a16="http://schemas.microsoft.com/office/drawing/2014/main" id="{D12C515A-3501-F05C-EBE6-7B8E7C80AA6D}"/>
              </a:ext>
            </a:extLst>
          </p:cNvPr>
          <p:cNvGraphicFramePr>
            <a:graphicFrameLocks noGrp="1"/>
          </p:cNvGraphicFramePr>
          <p:nvPr>
            <p:ph sz="quarter" idx="16"/>
            <p:extLst>
              <p:ext uri="{D42A27DB-BD31-4B8C-83A1-F6EECF244321}">
                <p14:modId xmlns:p14="http://schemas.microsoft.com/office/powerpoint/2010/main" val="3033960759"/>
              </p:ext>
            </p:extLst>
          </p:nvPr>
        </p:nvGraphicFramePr>
        <p:xfrm>
          <a:off x="289844" y="1298448"/>
          <a:ext cx="8549357" cy="4759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353035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F7D0D00D-BAF6-5195-C89E-285234A7AFE9}"/>
              </a:ext>
            </a:extLst>
          </p:cNvPr>
          <p:cNvSpPr>
            <a:spLocks noGrp="1"/>
          </p:cNvSpPr>
          <p:nvPr>
            <p:ph type="sldNum" sz="quarter" idx="13"/>
          </p:nvPr>
        </p:nvSpPr>
        <p:spPr>
          <a:xfrm>
            <a:off x="8296159" y="6236677"/>
            <a:ext cx="643277" cy="366183"/>
          </a:xfrm>
        </p:spPr>
        <p:txBody>
          <a:bodyPr/>
          <a:lstStyle/>
          <a:p>
            <a:pPr>
              <a:spcAft>
                <a:spcPts val="600"/>
              </a:spcAft>
            </a:pPr>
            <a:fld id="{B7D43D70-C499-F949-A9D0-D427CF5AA287}" type="slidenum">
              <a:rPr lang="en-US" smtClean="0"/>
              <a:pPr>
                <a:spcAft>
                  <a:spcPts val="600"/>
                </a:spcAft>
              </a:pPr>
              <a:t>18</a:t>
            </a:fld>
            <a:endParaRPr lang="en-US" dirty="0"/>
          </a:p>
        </p:txBody>
      </p:sp>
      <p:sp>
        <p:nvSpPr>
          <p:cNvPr id="10" name="Text Placeholder 9"/>
          <p:cNvSpPr>
            <a:spLocks noGrp="1"/>
          </p:cNvSpPr>
          <p:nvPr>
            <p:ph sz="quarter" idx="16"/>
          </p:nvPr>
        </p:nvSpPr>
        <p:spPr>
          <a:xfrm>
            <a:off x="392572" y="962582"/>
            <a:ext cx="4179428" cy="4759452"/>
          </a:xfrm>
        </p:spPr>
        <p:txBody>
          <a:bodyPr>
            <a:normAutofit/>
          </a:bodyPr>
          <a:lstStyle/>
          <a:p>
            <a:pPr>
              <a:spcAft>
                <a:spcPts val="600"/>
              </a:spcAft>
            </a:pPr>
            <a:r>
              <a:rPr lang="en-US" sz="2000" b="1" dirty="0"/>
              <a:t>Understanding trauma/violence impact on peoples’ lives and behaviors:</a:t>
            </a:r>
          </a:p>
          <a:p>
            <a:pPr marL="342900" indent="-342900">
              <a:spcAft>
                <a:spcPts val="600"/>
              </a:spcAft>
              <a:buAutoNum type="arabicPeriod"/>
            </a:pPr>
            <a:r>
              <a:rPr lang="en-US" sz="2000" dirty="0"/>
              <a:t>Handle disclosures by affirming and validating them while expressing concern for their safety and wellbeing.  </a:t>
            </a:r>
          </a:p>
          <a:p>
            <a:pPr marL="342900" indent="-342900">
              <a:spcAft>
                <a:spcPts val="600"/>
              </a:spcAft>
              <a:buAutoNum type="arabicPeriod"/>
            </a:pPr>
            <a:r>
              <a:rPr lang="en-US" sz="2000" dirty="0"/>
              <a:t>Shifting from  “What is wrong with you?” to “What has happened to you?” leads to more compassionate, strength-based response to trauma. </a:t>
            </a:r>
          </a:p>
          <a:p>
            <a:pPr marL="342900" indent="-342900">
              <a:spcAft>
                <a:spcPts val="600"/>
              </a:spcAft>
              <a:buFont typeface="Arial" panose="020B0604020202020204" pitchFamily="34" charset="0"/>
              <a:buAutoNum type="arabicPeriod"/>
            </a:pPr>
            <a:r>
              <a:rPr lang="en-US" sz="2000" dirty="0"/>
              <a:t>Be mindful of red flags.</a:t>
            </a:r>
          </a:p>
          <a:p>
            <a:pPr marL="342900" indent="-342900">
              <a:spcAft>
                <a:spcPts val="600"/>
              </a:spcAft>
              <a:buAutoNum type="arabicPeriod"/>
            </a:pPr>
            <a:endParaRPr lang="en-US" sz="2000" dirty="0"/>
          </a:p>
          <a:p>
            <a:pPr>
              <a:spcAft>
                <a:spcPts val="600"/>
              </a:spcAft>
            </a:pPr>
            <a:endParaRPr lang="en-US" dirty="0"/>
          </a:p>
        </p:txBody>
      </p:sp>
      <p:pic>
        <p:nvPicPr>
          <p:cNvPr id="4" name="Picture 3">
            <a:extLst>
              <a:ext uri="{FF2B5EF4-FFF2-40B4-BE49-F238E27FC236}">
                <a16:creationId xmlns:a16="http://schemas.microsoft.com/office/drawing/2014/main" id="{99201BF6-5E96-25A5-73CE-51162977C6D8}"/>
              </a:ext>
            </a:extLst>
          </p:cNvPr>
          <p:cNvPicPr>
            <a:picLocks noChangeAspect="1"/>
          </p:cNvPicPr>
          <p:nvPr/>
        </p:nvPicPr>
        <p:blipFill rotWithShape="1">
          <a:blip r:embed="rId3"/>
          <a:srcRect l="23518" r="23704"/>
          <a:stretch/>
        </p:blipFill>
        <p:spPr>
          <a:xfrm>
            <a:off x="4572000" y="798576"/>
            <a:ext cx="4179428" cy="4759452"/>
          </a:xfrm>
          <a:prstGeom prst="rect">
            <a:avLst/>
          </a:prstGeom>
          <a:solidFill>
            <a:schemeClr val="accent3">
              <a:lumMod val="60000"/>
              <a:lumOff val="40000"/>
            </a:schemeClr>
          </a:solidFill>
        </p:spPr>
      </p:pic>
    </p:spTree>
    <p:extLst>
      <p:ext uri="{BB962C8B-B14F-4D97-AF65-F5344CB8AC3E}">
        <p14:creationId xmlns:p14="http://schemas.microsoft.com/office/powerpoint/2010/main" val="375031713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168" y="301752"/>
            <a:ext cx="8638032" cy="914400"/>
          </a:xfrm>
        </p:spPr>
        <p:txBody>
          <a:bodyPr wrap="square" anchor="ctr">
            <a:normAutofit/>
          </a:bodyPr>
          <a:lstStyle/>
          <a:p>
            <a:r>
              <a:rPr lang="en-US" dirty="0"/>
              <a:t>Red Flag Indicators</a:t>
            </a:r>
          </a:p>
        </p:txBody>
      </p:sp>
      <p:sp>
        <p:nvSpPr>
          <p:cNvPr id="5" name="Slide Number Placeholder 4"/>
          <p:cNvSpPr>
            <a:spLocks/>
          </p:cNvSpPr>
          <p:nvPr/>
        </p:nvSpPr>
        <p:spPr>
          <a:xfrm>
            <a:off x="7642442" y="5750934"/>
            <a:ext cx="539250" cy="306966"/>
          </a:xfrm>
          <a:prstGeom prst="rect">
            <a:avLst/>
          </a:prstGeom>
        </p:spPr>
        <p:txBody>
          <a:bodyPr/>
          <a:lstStyle/>
          <a:p>
            <a:pPr defTabSz="758933">
              <a:spcAft>
                <a:spcPts val="600"/>
              </a:spcAft>
            </a:pPr>
            <a:endParaRPr lang="en-US" dirty="0"/>
          </a:p>
        </p:txBody>
      </p:sp>
      <p:sp>
        <p:nvSpPr>
          <p:cNvPr id="9" name="Text Placeholder 2"/>
          <p:cNvSpPr txBox="1">
            <a:spLocks/>
          </p:cNvSpPr>
          <p:nvPr/>
        </p:nvSpPr>
        <p:spPr>
          <a:xfrm>
            <a:off x="947353" y="1298448"/>
            <a:ext cx="6075885" cy="4452486"/>
          </a:xfrm>
          <a:prstGeom prst="rect">
            <a:avLst/>
          </a:prstGeom>
        </p:spPr>
        <p:txBody>
          <a:bodyPr vert="horz" lIns="91440" tIns="45720" rIns="91440" bIns="45720" rtlCol="0">
            <a:noAutofit/>
          </a:bodyPr>
          <a:lstStyle>
            <a:lvl1pPr marL="0" marR="0" indent="0" algn="l" defTabSz="685783" rtl="0" latinLnBrk="0">
              <a:lnSpc>
                <a:spcPts val="2200"/>
              </a:lnSpc>
              <a:spcBef>
                <a:spcPts val="0"/>
              </a:spcBef>
              <a:spcAft>
                <a:spcPts val="0"/>
              </a:spcAft>
              <a:buClrTx/>
              <a:buSzTx/>
              <a:buFont typeface="Arial" panose="020B0604020202020204" pitchFamily="34" charset="0"/>
              <a:buNone/>
              <a:tabLst/>
              <a:defRPr sz="1400" b="0" i="0" u="none" strike="noStrike" cap="none" spc="0" baseline="0">
                <a:ln>
                  <a:noFill/>
                </a:ln>
                <a:solidFill>
                  <a:schemeClr val="tx2"/>
                </a:solidFill>
                <a:uFillTx/>
                <a:latin typeface="+mn-lt"/>
                <a:ea typeface="+mn-ea"/>
                <a:cs typeface="+mn-cs"/>
                <a:sym typeface="Arial"/>
              </a:defRPr>
            </a:lvl1pPr>
            <a:lvl2pPr marL="566914" marR="0" indent="-285744" algn="l" defTabSz="685783"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mn-lt"/>
                <a:ea typeface="+mn-ea"/>
                <a:cs typeface="+mn-cs"/>
                <a:sym typeface="Arial"/>
              </a:defRPr>
            </a:lvl2pPr>
            <a:lvl3pPr marL="804652" marR="0" indent="-285744" algn="l" defTabSz="685783"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mn-lt"/>
                <a:ea typeface="+mn-ea"/>
                <a:cs typeface="+mn-cs"/>
                <a:sym typeface="Arial"/>
              </a:defRPr>
            </a:lvl3pPr>
            <a:lvl4pPr marL="1097253" marR="0" indent="-285744" algn="l" defTabSz="685783"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mn-lt"/>
                <a:ea typeface="+mn-ea"/>
                <a:cs typeface="+mn-cs"/>
                <a:sym typeface="Arial"/>
              </a:defRPr>
            </a:lvl4pPr>
            <a:lvl5pPr marL="1097253" marR="0" indent="-285744" algn="l" defTabSz="685783"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accent5">
                    <a:lumMod val="75000"/>
                  </a:schemeClr>
                </a:solidFill>
                <a:uFillTx/>
                <a:latin typeface="+mn-lt"/>
                <a:ea typeface="+mn-ea"/>
                <a:cs typeface="+mn-cs"/>
                <a:sym typeface="Arial"/>
              </a:defRPr>
            </a:lvl5pPr>
            <a:lvl6pPr marL="1380709" marR="0" indent="-285744" algn="l" defTabSz="685783"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mn-lt"/>
                <a:ea typeface="+mn-ea"/>
                <a:cs typeface="+mn-cs"/>
                <a:sym typeface="Arial"/>
              </a:defRPr>
            </a:lvl6pPr>
            <a:lvl7pPr marL="0" marR="0" indent="2743131" algn="ctr" defTabSz="685783"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7pPr>
            <a:lvl8pPr marL="0" marR="0" indent="3200320" algn="ctr" defTabSz="685783"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8pPr>
            <a:lvl9pPr marL="0" marR="0" indent="3657509" algn="ctr" defTabSz="685783"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9pPr>
          </a:lstStyle>
          <a:p>
            <a:pPr hangingPunct="1">
              <a:spcAft>
                <a:spcPts val="600"/>
              </a:spcAft>
            </a:pPr>
            <a:endParaRPr lang="en-US" sz="2000" dirty="0"/>
          </a:p>
        </p:txBody>
      </p:sp>
      <p:pic>
        <p:nvPicPr>
          <p:cNvPr id="3" name="Picture 2">
            <a:extLst>
              <a:ext uri="{FF2B5EF4-FFF2-40B4-BE49-F238E27FC236}">
                <a16:creationId xmlns:a16="http://schemas.microsoft.com/office/drawing/2014/main" id="{DBA7D223-857D-35E0-5467-05201AE15E69}"/>
              </a:ext>
            </a:extLst>
          </p:cNvPr>
          <p:cNvPicPr>
            <a:picLocks noChangeAspect="1"/>
          </p:cNvPicPr>
          <p:nvPr/>
        </p:nvPicPr>
        <p:blipFill>
          <a:blip r:embed="rId3"/>
          <a:stretch>
            <a:fillRect/>
          </a:stretch>
        </p:blipFill>
        <p:spPr>
          <a:xfrm>
            <a:off x="452437" y="1438275"/>
            <a:ext cx="8239125" cy="4619625"/>
          </a:xfrm>
          <a:prstGeom prst="rect">
            <a:avLst/>
          </a:prstGeom>
        </p:spPr>
      </p:pic>
    </p:spTree>
    <p:extLst>
      <p:ext uri="{BB962C8B-B14F-4D97-AF65-F5344CB8AC3E}">
        <p14:creationId xmlns:p14="http://schemas.microsoft.com/office/powerpoint/2010/main" val="14402223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4439B-A200-5E16-FB38-B95FBA44686C}"/>
              </a:ext>
            </a:extLst>
          </p:cNvPr>
          <p:cNvSpPr>
            <a:spLocks noGrp="1"/>
          </p:cNvSpPr>
          <p:nvPr>
            <p:ph type="title"/>
          </p:nvPr>
        </p:nvSpPr>
        <p:spPr>
          <a:xfrm>
            <a:off x="599746" y="1316736"/>
            <a:ext cx="8239455" cy="2026518"/>
          </a:xfrm>
        </p:spPr>
        <p:txBody>
          <a:bodyPr vert="horz" lIns="0" tIns="0" rIns="0" bIns="0" rtlCol="0" anchor="b">
            <a:normAutofit/>
          </a:bodyPr>
          <a:lstStyle/>
          <a:p>
            <a:pPr>
              <a:lnSpc>
                <a:spcPct val="90000"/>
              </a:lnSpc>
            </a:pPr>
            <a:r>
              <a:rPr lang="en-US" sz="2000" b="0" i="0" u="none" strike="noStrike" cap="none" spc="0" baseline="0" dirty="0">
                <a:ln>
                  <a:noFill/>
                </a:ln>
                <a:uFillTx/>
                <a:latin typeface="+mj-lt"/>
                <a:ea typeface="+mn-ea"/>
                <a:cs typeface="+mn-cs"/>
                <a:sym typeface="Arial"/>
              </a:rPr>
              <a:t>A framework of thinking and interventions that are directed by a thorough understanding of the profound neurological, biological, psychological, and social effects trauma has on an individual—recognizing that person’s constant interdependent needs for safety, connections, and ways to manage emotions/impulses. </a:t>
            </a:r>
          </a:p>
        </p:txBody>
      </p:sp>
      <p:sp>
        <p:nvSpPr>
          <p:cNvPr id="5" name="TextBox 4">
            <a:extLst>
              <a:ext uri="{FF2B5EF4-FFF2-40B4-BE49-F238E27FC236}">
                <a16:creationId xmlns:a16="http://schemas.microsoft.com/office/drawing/2014/main" id="{CFDD92CE-FB6C-5999-CA19-2806A2595648}"/>
              </a:ext>
            </a:extLst>
          </p:cNvPr>
          <p:cNvSpPr txBox="1"/>
          <p:nvPr/>
        </p:nvSpPr>
        <p:spPr>
          <a:xfrm>
            <a:off x="647701" y="3658746"/>
            <a:ext cx="8191500" cy="732023"/>
          </a:xfrm>
          <a:prstGeom prst="rect">
            <a:avLst/>
          </a:prstGeom>
        </p:spPr>
        <p:style>
          <a:lnRef idx="0">
            <a:scrgbClr r="0" g="0" b="0"/>
          </a:lnRef>
          <a:fillRef idx="0">
            <a:scrgbClr r="0" g="0" b="0"/>
          </a:fillRef>
          <a:effectRef idx="0">
            <a:scrgbClr r="0" g="0" b="0"/>
          </a:effectRef>
          <a:fontRef idx="none"/>
        </p:style>
        <p:txBody>
          <a:bodyPr vert="horz" lIns="0" tIns="0" rIns="0" bIns="0" rtlCol="0" anchor="t" anchorCtr="0">
            <a:normAutofit/>
          </a:bodyPr>
          <a:lstStyle/>
          <a:p>
            <a:pPr algn="l" defTabSz="685783">
              <a:lnSpc>
                <a:spcPts val="2200"/>
              </a:lnSpc>
              <a:spcAft>
                <a:spcPts val="600"/>
              </a:spcAft>
            </a:pPr>
            <a:r>
              <a:rPr lang="en-US" sz="1800" b="0" i="0" u="none" strike="noStrike" cap="none" spc="0" baseline="0" dirty="0">
                <a:ln>
                  <a:noFill/>
                </a:ln>
                <a:solidFill>
                  <a:srgbClr val="FFFFFF"/>
                </a:solidFill>
                <a:uFillTx/>
                <a:latin typeface="+mn-lt"/>
                <a:ea typeface="+mn-ea"/>
                <a:cs typeface="+mn-cs"/>
                <a:sym typeface="Arial"/>
              </a:rPr>
              <a:t>Trauma-Informed Practice Framework</a:t>
            </a:r>
          </a:p>
          <a:p>
            <a:pPr algn="l" defTabSz="685783">
              <a:lnSpc>
                <a:spcPts val="2200"/>
              </a:lnSpc>
              <a:spcAft>
                <a:spcPts val="600"/>
              </a:spcAft>
            </a:pPr>
            <a:r>
              <a:rPr lang="en-US" sz="1800" b="0" i="0" u="none" strike="noStrike" cap="none" spc="0" baseline="0" dirty="0">
                <a:ln>
                  <a:noFill/>
                </a:ln>
                <a:solidFill>
                  <a:srgbClr val="FFFFFF"/>
                </a:solidFill>
                <a:uFillTx/>
                <a:latin typeface="+mn-lt"/>
                <a:ea typeface="+mn-ea"/>
                <a:cs typeface="+mn-cs"/>
                <a:sym typeface="Arial"/>
              </a:rPr>
              <a:t>Crisis Prevention Institute</a:t>
            </a:r>
          </a:p>
        </p:txBody>
      </p:sp>
      <p:sp>
        <p:nvSpPr>
          <p:cNvPr id="3" name="Slide Number Placeholder 2" hidden="1">
            <a:extLst>
              <a:ext uri="{FF2B5EF4-FFF2-40B4-BE49-F238E27FC236}">
                <a16:creationId xmlns:a16="http://schemas.microsoft.com/office/drawing/2014/main" id="{E0D0E01A-BE7A-C314-CC81-FC4AE87D702F}"/>
              </a:ext>
            </a:extLst>
          </p:cNvPr>
          <p:cNvSpPr>
            <a:spLocks noGrp="1"/>
          </p:cNvSpPr>
          <p:nvPr>
            <p:ph type="sldNum" sz="quarter" idx="4294967295"/>
          </p:nvPr>
        </p:nvSpPr>
        <p:spPr>
          <a:xfrm>
            <a:off x="8296159" y="6236677"/>
            <a:ext cx="643277" cy="366183"/>
          </a:xfrm>
        </p:spPr>
        <p:txBody>
          <a:bodyPr/>
          <a:lstStyle/>
          <a:p>
            <a:pPr>
              <a:spcAft>
                <a:spcPts val="600"/>
              </a:spcAft>
            </a:pPr>
            <a:fld id="{B7D43D70-C499-F949-A9D0-D427CF5AA287}" type="slidenum">
              <a:rPr lang="en-US" smtClean="0"/>
              <a:pPr>
                <a:spcAft>
                  <a:spcPts val="600"/>
                </a:spcAft>
              </a:pPr>
              <a:t>2</a:t>
            </a:fld>
            <a:endParaRPr lang="en-US" dirty="0"/>
          </a:p>
        </p:txBody>
      </p:sp>
    </p:spTree>
    <p:extLst>
      <p:ext uri="{BB962C8B-B14F-4D97-AF65-F5344CB8AC3E}">
        <p14:creationId xmlns:p14="http://schemas.microsoft.com/office/powerpoint/2010/main" val="411448113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57F3A2-C74C-7752-630E-C0425B124682}"/>
              </a:ext>
            </a:extLst>
          </p:cNvPr>
          <p:cNvSpPr>
            <a:spLocks noGrp="1"/>
          </p:cNvSpPr>
          <p:nvPr>
            <p:ph type="sldNum" sz="quarter" idx="13"/>
          </p:nvPr>
        </p:nvSpPr>
        <p:spPr>
          <a:xfrm>
            <a:off x="8296159" y="6236677"/>
            <a:ext cx="643277" cy="366183"/>
          </a:xfrm>
        </p:spPr>
        <p:txBody>
          <a:bodyPr anchor="ctr">
            <a:normAutofit/>
          </a:bodyPr>
          <a:lstStyle/>
          <a:p>
            <a:pPr>
              <a:spcAft>
                <a:spcPts val="600"/>
              </a:spcAft>
            </a:pPr>
            <a:fld id="{B7D43D70-C499-F949-A9D0-D427CF5AA287}" type="slidenum">
              <a:rPr lang="en-US" smtClean="0"/>
              <a:pPr>
                <a:spcAft>
                  <a:spcPts val="600"/>
                </a:spcAft>
              </a:pPr>
              <a:t>20</a:t>
            </a:fld>
            <a:endParaRPr lang="en-US" dirty="0"/>
          </a:p>
        </p:txBody>
      </p:sp>
      <p:graphicFrame>
        <p:nvGraphicFramePr>
          <p:cNvPr id="5" name="Content Placeholder 4">
            <a:extLst>
              <a:ext uri="{FF2B5EF4-FFF2-40B4-BE49-F238E27FC236}">
                <a16:creationId xmlns:a16="http://schemas.microsoft.com/office/drawing/2014/main" id="{BC28C278-50D5-A041-8C71-351D4F59FB72}"/>
              </a:ext>
            </a:extLst>
          </p:cNvPr>
          <p:cNvGraphicFramePr>
            <a:graphicFrameLocks noGrp="1"/>
          </p:cNvGraphicFramePr>
          <p:nvPr>
            <p:ph sz="quarter" idx="16"/>
            <p:extLst>
              <p:ext uri="{D42A27DB-BD31-4B8C-83A1-F6EECF244321}">
                <p14:modId xmlns:p14="http://schemas.microsoft.com/office/powerpoint/2010/main" val="1501218791"/>
              </p:ext>
            </p:extLst>
          </p:nvPr>
        </p:nvGraphicFramePr>
        <p:xfrm>
          <a:off x="290513" y="1298575"/>
          <a:ext cx="8548687" cy="4759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838031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201170" y="1298448"/>
            <a:ext cx="4293765" cy="4759452"/>
          </a:xfrm>
        </p:spPr>
        <p:txBody>
          <a:bodyPr>
            <a:normAutofit/>
          </a:bodyPr>
          <a:lstStyle/>
          <a:p>
            <a:pPr>
              <a:spcAft>
                <a:spcPts val="600"/>
              </a:spcAft>
            </a:pPr>
            <a:r>
              <a:rPr lang="en-US" sz="1800" b="1" dirty="0"/>
              <a:t>The physical setting provided is safe and the interpersonal interactions promote psychological safe space for patients and providers</a:t>
            </a:r>
          </a:p>
          <a:p>
            <a:pPr>
              <a:spcAft>
                <a:spcPts val="600"/>
              </a:spcAft>
            </a:pPr>
            <a:endParaRPr lang="en-US" sz="1800" b="1" dirty="0"/>
          </a:p>
          <a:p>
            <a:pPr marL="342900" indent="-342900">
              <a:spcAft>
                <a:spcPts val="600"/>
              </a:spcAft>
              <a:buFont typeface="Arial" panose="020B0604020202020204" pitchFamily="34" charset="0"/>
              <a:buChar char="•"/>
            </a:pPr>
            <a:r>
              <a:rPr lang="en-US" sz="1800" dirty="0"/>
              <a:t>Need to re-establish compassionate and dependable relationships.</a:t>
            </a:r>
          </a:p>
          <a:p>
            <a:pPr marL="342900" indent="-342900">
              <a:spcAft>
                <a:spcPts val="600"/>
              </a:spcAft>
              <a:buFont typeface="Arial" panose="020B0604020202020204" pitchFamily="34" charset="0"/>
              <a:buChar char="•"/>
            </a:pPr>
            <a:r>
              <a:rPr lang="en-US" sz="1800" dirty="0"/>
              <a:t>Establish rapport through words and actions.</a:t>
            </a:r>
          </a:p>
          <a:p>
            <a:pPr marL="342900" indent="-342900">
              <a:spcAft>
                <a:spcPts val="600"/>
              </a:spcAft>
              <a:buFont typeface="Arial" panose="020B0604020202020204" pitchFamily="34" charset="0"/>
              <a:buChar char="•"/>
            </a:pPr>
            <a:r>
              <a:rPr lang="en-US" sz="1800" dirty="0"/>
              <a:t>Increases sense of predictability-  no surprises</a:t>
            </a:r>
          </a:p>
          <a:p>
            <a:pPr>
              <a:spcAft>
                <a:spcPts val="600"/>
              </a:spcAft>
            </a:pPr>
            <a:endParaRPr lang="en-US" dirty="0"/>
          </a:p>
        </p:txBody>
      </p:sp>
      <p:pic>
        <p:nvPicPr>
          <p:cNvPr id="13" name="Picture 12">
            <a:extLst>
              <a:ext uri="{FF2B5EF4-FFF2-40B4-BE49-F238E27FC236}">
                <a16:creationId xmlns:a16="http://schemas.microsoft.com/office/drawing/2014/main" id="{254297F3-7CF6-566F-499F-F7FC5336E09A}"/>
              </a:ext>
            </a:extLst>
          </p:cNvPr>
          <p:cNvPicPr>
            <a:picLocks noChangeAspect="1"/>
          </p:cNvPicPr>
          <p:nvPr/>
        </p:nvPicPr>
        <p:blipFill rotWithShape="1">
          <a:blip r:embed="rId3"/>
          <a:srcRect l="8386" r="48218" b="1"/>
          <a:stretch/>
        </p:blipFill>
        <p:spPr>
          <a:xfrm>
            <a:off x="4572000" y="10"/>
            <a:ext cx="4572000" cy="6057890"/>
          </a:xfrm>
          <a:prstGeom prst="rect">
            <a:avLst/>
          </a:prstGeom>
          <a:noFill/>
        </p:spPr>
      </p:pic>
      <p:sp>
        <p:nvSpPr>
          <p:cNvPr id="18" name="Slide Number Placeholder 1">
            <a:extLst>
              <a:ext uri="{FF2B5EF4-FFF2-40B4-BE49-F238E27FC236}">
                <a16:creationId xmlns:a16="http://schemas.microsoft.com/office/drawing/2014/main" id="{141885CA-2F29-4BE4-A9EB-966C355D5683}"/>
              </a:ext>
            </a:extLst>
          </p:cNvPr>
          <p:cNvSpPr>
            <a:spLocks noGrp="1"/>
          </p:cNvSpPr>
          <p:nvPr>
            <p:ph type="sldNum" sz="quarter" idx="4"/>
          </p:nvPr>
        </p:nvSpPr>
        <p:spPr>
          <a:xfrm>
            <a:off x="8296159" y="6236677"/>
            <a:ext cx="643277" cy="366183"/>
          </a:xfrm>
        </p:spPr>
        <p:txBody>
          <a:bodyPr anchor="ctr">
            <a:normAutofit/>
          </a:bodyPr>
          <a:lstStyle/>
          <a:p>
            <a:pPr>
              <a:spcAft>
                <a:spcPts val="600"/>
              </a:spcAft>
            </a:pPr>
            <a:fld id="{B7D43D70-C499-F949-A9D0-D427CF5AA287}" type="slidenum">
              <a:rPr lang="en-US" smtClean="0"/>
              <a:pPr>
                <a:spcAft>
                  <a:spcPts val="600"/>
                </a:spcAft>
              </a:pPr>
              <a:t>21</a:t>
            </a:fld>
            <a:endParaRPr lang="en-US" dirty="0"/>
          </a:p>
        </p:txBody>
      </p:sp>
    </p:spTree>
    <p:extLst>
      <p:ext uri="{BB962C8B-B14F-4D97-AF65-F5344CB8AC3E}">
        <p14:creationId xmlns:p14="http://schemas.microsoft.com/office/powerpoint/2010/main" val="50138079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57F3A2-C74C-7752-630E-C0425B124682}"/>
              </a:ext>
            </a:extLst>
          </p:cNvPr>
          <p:cNvSpPr>
            <a:spLocks noGrp="1"/>
          </p:cNvSpPr>
          <p:nvPr>
            <p:ph type="sldNum" sz="quarter" idx="13"/>
          </p:nvPr>
        </p:nvSpPr>
        <p:spPr/>
        <p:txBody>
          <a:bodyPr/>
          <a:lstStyle/>
          <a:p>
            <a:fld id="{B7D43D70-C499-F949-A9D0-D427CF5AA287}" type="slidenum">
              <a:rPr lang="en-US" smtClean="0"/>
              <a:pPr/>
              <a:t>22</a:t>
            </a:fld>
            <a:endParaRPr lang="en-US" dirty="0"/>
          </a:p>
        </p:txBody>
      </p:sp>
      <p:graphicFrame>
        <p:nvGraphicFramePr>
          <p:cNvPr id="5" name="Content Placeholder 4">
            <a:extLst>
              <a:ext uri="{FF2B5EF4-FFF2-40B4-BE49-F238E27FC236}">
                <a16:creationId xmlns:a16="http://schemas.microsoft.com/office/drawing/2014/main" id="{BC28C278-50D5-A041-8C71-351D4F59FB72}"/>
              </a:ext>
            </a:extLst>
          </p:cNvPr>
          <p:cNvGraphicFramePr>
            <a:graphicFrameLocks noGrp="1"/>
          </p:cNvGraphicFramePr>
          <p:nvPr>
            <p:ph sz="quarter" idx="16"/>
            <p:extLst>
              <p:ext uri="{D42A27DB-BD31-4B8C-83A1-F6EECF244321}">
                <p14:modId xmlns:p14="http://schemas.microsoft.com/office/powerpoint/2010/main" val="1322381385"/>
              </p:ext>
            </p:extLst>
          </p:nvPr>
        </p:nvGraphicFramePr>
        <p:xfrm>
          <a:off x="290513" y="1298575"/>
          <a:ext cx="8548687" cy="4759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682603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57F3A2-C74C-7752-630E-C0425B124682}"/>
              </a:ext>
            </a:extLst>
          </p:cNvPr>
          <p:cNvSpPr>
            <a:spLocks noGrp="1"/>
          </p:cNvSpPr>
          <p:nvPr>
            <p:ph type="sldNum" sz="quarter" idx="13"/>
          </p:nvPr>
        </p:nvSpPr>
        <p:spPr/>
        <p:txBody>
          <a:bodyPr/>
          <a:lstStyle/>
          <a:p>
            <a:fld id="{B7D43D70-C499-F949-A9D0-D427CF5AA287}" type="slidenum">
              <a:rPr lang="en-US" smtClean="0"/>
              <a:pPr/>
              <a:t>23</a:t>
            </a:fld>
            <a:endParaRPr lang="en-US" dirty="0"/>
          </a:p>
        </p:txBody>
      </p:sp>
      <p:graphicFrame>
        <p:nvGraphicFramePr>
          <p:cNvPr id="5" name="Content Placeholder 4">
            <a:extLst>
              <a:ext uri="{FF2B5EF4-FFF2-40B4-BE49-F238E27FC236}">
                <a16:creationId xmlns:a16="http://schemas.microsoft.com/office/drawing/2014/main" id="{BC28C278-50D5-A041-8C71-351D4F59FB72}"/>
              </a:ext>
            </a:extLst>
          </p:cNvPr>
          <p:cNvGraphicFramePr>
            <a:graphicFrameLocks noGrp="1"/>
          </p:cNvGraphicFramePr>
          <p:nvPr>
            <p:ph sz="quarter" idx="16"/>
            <p:extLst>
              <p:ext uri="{D42A27DB-BD31-4B8C-83A1-F6EECF244321}">
                <p14:modId xmlns:p14="http://schemas.microsoft.com/office/powerpoint/2010/main" val="3617108459"/>
              </p:ext>
            </p:extLst>
          </p:nvPr>
        </p:nvGraphicFramePr>
        <p:xfrm>
          <a:off x="290513" y="1298575"/>
          <a:ext cx="8548687" cy="4759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785505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979794-B710-AB4F-8D23-77D845AA87FC}"/>
              </a:ext>
            </a:extLst>
          </p:cNvPr>
          <p:cNvSpPr>
            <a:spLocks noGrp="1"/>
          </p:cNvSpPr>
          <p:nvPr>
            <p:ph type="title"/>
          </p:nvPr>
        </p:nvSpPr>
        <p:spPr>
          <a:xfrm>
            <a:off x="202036" y="301752"/>
            <a:ext cx="5412951" cy="914400"/>
          </a:xfrm>
          <a:solidFill>
            <a:schemeClr val="accent3"/>
          </a:solidFill>
        </p:spPr>
        <p:txBody>
          <a:bodyPr/>
          <a:lstStyle/>
          <a:p>
            <a:r>
              <a:rPr lang="en-US" dirty="0">
                <a:solidFill>
                  <a:schemeClr val="bg1"/>
                </a:solidFill>
              </a:rPr>
              <a:t>Strength Based Approach</a:t>
            </a:r>
          </a:p>
        </p:txBody>
      </p:sp>
      <p:sp>
        <p:nvSpPr>
          <p:cNvPr id="15" name="Text Placeholder 14"/>
          <p:cNvSpPr>
            <a:spLocks noGrp="1"/>
          </p:cNvSpPr>
          <p:nvPr>
            <p:ph type="body" sz="quarter" idx="14"/>
          </p:nvPr>
        </p:nvSpPr>
        <p:spPr>
          <a:xfrm>
            <a:off x="201170" y="1298448"/>
            <a:ext cx="4750758" cy="4759452"/>
          </a:xfrm>
        </p:spPr>
        <p:txBody>
          <a:bodyPr/>
          <a:lstStyle/>
          <a:p>
            <a:r>
              <a:rPr lang="en-US" sz="1800" dirty="0"/>
              <a:t>People who have experienced trauma have strengths that often go unrecognized within the current health care system.  </a:t>
            </a:r>
          </a:p>
          <a:p>
            <a:endParaRPr lang="en-US" sz="1800" dirty="0"/>
          </a:p>
          <a:p>
            <a:r>
              <a:rPr lang="en-US" sz="1800" dirty="0"/>
              <a:t>A strength-based approach shifts the conversation from “What is wrong?” to “What is right?”  Helps the patient identify where they can find strength to help themselves through a tough situation.</a:t>
            </a:r>
          </a:p>
          <a:p>
            <a:endParaRPr lang="en-US" sz="1800" dirty="0"/>
          </a:p>
          <a:p>
            <a:r>
              <a:rPr lang="en-US" sz="1800" dirty="0"/>
              <a:t>An understanding of the patient’s strengths can be incorporated into any care plan that is developed. </a:t>
            </a:r>
          </a:p>
          <a:p>
            <a:endParaRPr lang="en-US" sz="1800" dirty="0"/>
          </a:p>
          <a:p>
            <a:r>
              <a:rPr lang="en-US" sz="1800" dirty="0"/>
              <a:t>Asking a patient about what is right about them might be the first time anyone has focused on their strengths and may improve their self perception. [6]</a:t>
            </a:r>
          </a:p>
          <a:p>
            <a:endParaRPr lang="en-US" sz="1600" dirty="0"/>
          </a:p>
        </p:txBody>
      </p:sp>
      <p:pic>
        <p:nvPicPr>
          <p:cNvPr id="17" name="Content Placeholder 16"/>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5138240" y="1936118"/>
            <a:ext cx="3694516" cy="2731960"/>
          </a:xfrm>
        </p:spPr>
      </p:pic>
      <p:sp>
        <p:nvSpPr>
          <p:cNvPr id="2" name="Slide Number Placeholder 1">
            <a:extLst>
              <a:ext uri="{FF2B5EF4-FFF2-40B4-BE49-F238E27FC236}">
                <a16:creationId xmlns:a16="http://schemas.microsoft.com/office/drawing/2014/main" id="{9E485FB2-4587-4129-850B-39C34F315ECE}"/>
              </a:ext>
            </a:extLst>
          </p:cNvPr>
          <p:cNvSpPr>
            <a:spLocks noGrp="1"/>
          </p:cNvSpPr>
          <p:nvPr>
            <p:ph type="sldNum" sz="quarter" idx="4294967295"/>
          </p:nvPr>
        </p:nvSpPr>
        <p:spPr>
          <a:xfrm>
            <a:off x="8501063" y="6237288"/>
            <a:ext cx="642937" cy="365125"/>
          </a:xfrm>
        </p:spPr>
        <p:txBody>
          <a:bodyPr/>
          <a:lstStyle/>
          <a:p>
            <a:fld id="{B7D43D70-C499-F949-A9D0-D427CF5AA287}" type="slidenum">
              <a:rPr lang="en-US" smtClean="0"/>
              <a:pPr/>
              <a:t>24</a:t>
            </a:fld>
            <a:endParaRPr lang="en-US" dirty="0"/>
          </a:p>
        </p:txBody>
      </p:sp>
    </p:spTree>
    <p:extLst>
      <p:ext uri="{BB962C8B-B14F-4D97-AF65-F5344CB8AC3E}">
        <p14:creationId xmlns:p14="http://schemas.microsoft.com/office/powerpoint/2010/main" val="408639905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485FB2-4587-4129-850B-39C34F315ECE}"/>
              </a:ext>
            </a:extLst>
          </p:cNvPr>
          <p:cNvSpPr>
            <a:spLocks noGrp="1"/>
          </p:cNvSpPr>
          <p:nvPr>
            <p:ph type="sldNum" sz="quarter" idx="4294967295"/>
          </p:nvPr>
        </p:nvSpPr>
        <p:spPr>
          <a:xfrm>
            <a:off x="8296159" y="6236677"/>
            <a:ext cx="643277" cy="366183"/>
          </a:xfrm>
        </p:spPr>
        <p:txBody>
          <a:bodyPr/>
          <a:lstStyle/>
          <a:p>
            <a:fld id="{B7D43D70-C499-F949-A9D0-D427CF5AA287}" type="slidenum">
              <a:rPr lang="en-US" smtClean="0"/>
              <a:pPr/>
              <a:t>25</a:t>
            </a:fld>
            <a:endParaRPr lang="en-US" dirty="0"/>
          </a:p>
        </p:txBody>
      </p:sp>
      <p:sp>
        <p:nvSpPr>
          <p:cNvPr id="3" name="Title 2">
            <a:extLst>
              <a:ext uri="{FF2B5EF4-FFF2-40B4-BE49-F238E27FC236}">
                <a16:creationId xmlns:a16="http://schemas.microsoft.com/office/drawing/2014/main" id="{B4979794-B710-AB4F-8D23-77D845AA87FC}"/>
              </a:ext>
            </a:extLst>
          </p:cNvPr>
          <p:cNvSpPr>
            <a:spLocks noGrp="1"/>
          </p:cNvSpPr>
          <p:nvPr>
            <p:ph type="title"/>
          </p:nvPr>
        </p:nvSpPr>
        <p:spPr>
          <a:xfrm>
            <a:off x="201168" y="301752"/>
            <a:ext cx="8638032" cy="914400"/>
          </a:xfrm>
          <a:solidFill>
            <a:schemeClr val="accent3"/>
          </a:solidFill>
        </p:spPr>
        <p:txBody>
          <a:bodyPr/>
          <a:lstStyle/>
          <a:p>
            <a:r>
              <a:rPr lang="en-US" dirty="0">
                <a:solidFill>
                  <a:schemeClr val="bg1"/>
                </a:solidFill>
              </a:rPr>
              <a:t>Strength Based Approach</a:t>
            </a:r>
          </a:p>
        </p:txBody>
      </p:sp>
      <p:sp>
        <p:nvSpPr>
          <p:cNvPr id="13" name="Text Placeholder 12"/>
          <p:cNvSpPr>
            <a:spLocks noGrp="1"/>
          </p:cNvSpPr>
          <p:nvPr>
            <p:ph type="body" sz="quarter" idx="17"/>
          </p:nvPr>
        </p:nvSpPr>
        <p:spPr/>
        <p:txBody>
          <a:bodyPr/>
          <a:lstStyle/>
          <a:p>
            <a:endParaRPr lang="en-US" dirty="0"/>
          </a:p>
          <a:p>
            <a:endParaRPr lang="en-US" dirty="0"/>
          </a:p>
          <a:p>
            <a:r>
              <a:rPr lang="en-US" dirty="0"/>
              <a:t>Sample of questions that can be asked:</a:t>
            </a:r>
          </a:p>
          <a:p>
            <a:r>
              <a:rPr lang="en-US" b="1" dirty="0"/>
              <a:t>Individual’s strengths: </a:t>
            </a:r>
            <a:endParaRPr lang="en-US" dirty="0"/>
          </a:p>
          <a:p>
            <a:pPr lvl="1"/>
            <a:r>
              <a:rPr lang="en-US" dirty="0"/>
              <a:t>What is the individual good at? What do they enjoy doing? </a:t>
            </a:r>
          </a:p>
          <a:p>
            <a:pPr lvl="1"/>
            <a:r>
              <a:rPr lang="en-US" dirty="0"/>
              <a:t>What did they used to enjoy doing but can no longer do?</a:t>
            </a:r>
          </a:p>
          <a:p>
            <a:pPr lvl="1"/>
            <a:r>
              <a:rPr lang="en-US" dirty="0"/>
              <a:t>What would they like to be better at?</a:t>
            </a:r>
          </a:p>
          <a:p>
            <a:pPr lvl="1"/>
            <a:r>
              <a:rPr lang="en-US" dirty="0"/>
              <a:t>What do they think they can do better or more of? </a:t>
            </a:r>
          </a:p>
          <a:p>
            <a:pPr lvl="1"/>
            <a:r>
              <a:rPr lang="en-US" dirty="0"/>
              <a:t>What do they think they can do to improve themselves and their wellbeing?</a:t>
            </a:r>
          </a:p>
          <a:p>
            <a:pPr lvl="1"/>
            <a:r>
              <a:rPr lang="en-US" dirty="0"/>
              <a:t>What do they think will help, if not to make things better, then at least to prevent things from getting worse?</a:t>
            </a:r>
          </a:p>
        </p:txBody>
      </p:sp>
    </p:spTree>
    <p:extLst>
      <p:ext uri="{BB962C8B-B14F-4D97-AF65-F5344CB8AC3E}">
        <p14:creationId xmlns:p14="http://schemas.microsoft.com/office/powerpoint/2010/main" val="399222597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485FB2-4587-4129-850B-39C34F315ECE}"/>
              </a:ext>
            </a:extLst>
          </p:cNvPr>
          <p:cNvSpPr>
            <a:spLocks noGrp="1"/>
          </p:cNvSpPr>
          <p:nvPr>
            <p:ph type="sldNum" sz="quarter" idx="4294967295"/>
          </p:nvPr>
        </p:nvSpPr>
        <p:spPr>
          <a:xfrm>
            <a:off x="8296159" y="6236677"/>
            <a:ext cx="643277" cy="366183"/>
          </a:xfrm>
        </p:spPr>
        <p:txBody>
          <a:bodyPr/>
          <a:lstStyle/>
          <a:p>
            <a:fld id="{B7D43D70-C499-F949-A9D0-D427CF5AA287}" type="slidenum">
              <a:rPr lang="en-US" smtClean="0"/>
              <a:pPr/>
              <a:t>26</a:t>
            </a:fld>
            <a:endParaRPr lang="en-US" dirty="0"/>
          </a:p>
        </p:txBody>
      </p:sp>
      <p:sp>
        <p:nvSpPr>
          <p:cNvPr id="3" name="Title 2">
            <a:extLst>
              <a:ext uri="{FF2B5EF4-FFF2-40B4-BE49-F238E27FC236}">
                <a16:creationId xmlns:a16="http://schemas.microsoft.com/office/drawing/2014/main" id="{B4979794-B710-AB4F-8D23-77D845AA87FC}"/>
              </a:ext>
            </a:extLst>
          </p:cNvPr>
          <p:cNvSpPr>
            <a:spLocks noGrp="1"/>
          </p:cNvSpPr>
          <p:nvPr>
            <p:ph type="title"/>
          </p:nvPr>
        </p:nvSpPr>
        <p:spPr>
          <a:xfrm>
            <a:off x="201168" y="301752"/>
            <a:ext cx="8638032" cy="914400"/>
          </a:xfrm>
          <a:solidFill>
            <a:schemeClr val="accent3"/>
          </a:solidFill>
        </p:spPr>
        <p:txBody>
          <a:bodyPr/>
          <a:lstStyle/>
          <a:p>
            <a:r>
              <a:rPr lang="en-US" dirty="0">
                <a:solidFill>
                  <a:schemeClr val="bg1"/>
                </a:solidFill>
              </a:rPr>
              <a:t>Strength Based Approach</a:t>
            </a:r>
          </a:p>
        </p:txBody>
      </p:sp>
      <p:sp>
        <p:nvSpPr>
          <p:cNvPr id="13" name="Text Placeholder 12"/>
          <p:cNvSpPr>
            <a:spLocks noGrp="1"/>
          </p:cNvSpPr>
          <p:nvPr>
            <p:ph type="body" sz="quarter" idx="17"/>
          </p:nvPr>
        </p:nvSpPr>
        <p:spPr/>
        <p:txBody>
          <a:bodyPr/>
          <a:lstStyle/>
          <a:p>
            <a:endParaRPr lang="en-US" dirty="0"/>
          </a:p>
          <a:p>
            <a:endParaRPr lang="en-US" dirty="0"/>
          </a:p>
          <a:p>
            <a:r>
              <a:rPr lang="en-US" dirty="0"/>
              <a:t>Sample of questions that can be asked:</a:t>
            </a:r>
          </a:p>
          <a:p>
            <a:r>
              <a:rPr lang="en-US" b="1" dirty="0"/>
              <a:t>Individual’s support network (friends, family, neighbors, professionals, etc.), their strengths, abilities, knowledge, etc.</a:t>
            </a:r>
            <a:r>
              <a:rPr lang="en-US" dirty="0"/>
              <a:t> </a:t>
            </a:r>
          </a:p>
          <a:p>
            <a:pPr lvl="1"/>
            <a:r>
              <a:rPr lang="en-US" dirty="0"/>
              <a:t>Who is there for them or is cheering for them when something good happens. Remember we all define family in different ways. Could be a co worker, a teacher or another person from the homeless shelter. </a:t>
            </a:r>
          </a:p>
          <a:p>
            <a:pPr lvl="1"/>
            <a:r>
              <a:rPr lang="en-US" dirty="0"/>
              <a:t>Are there any other people helping the individual? Any other professionals?</a:t>
            </a:r>
          </a:p>
          <a:p>
            <a:pPr lvl="1"/>
            <a:r>
              <a:rPr lang="en-US" dirty="0"/>
              <a:t>Is there anything that could facilitate this network to increase, either in quantity or quality? Do they want it to increase?</a:t>
            </a:r>
          </a:p>
          <a:p>
            <a:pPr lvl="1"/>
            <a:r>
              <a:rPr lang="en-US" dirty="0"/>
              <a:t>What has been working until now, and how have things changed?</a:t>
            </a:r>
          </a:p>
        </p:txBody>
      </p:sp>
    </p:spTree>
    <p:extLst>
      <p:ext uri="{BB962C8B-B14F-4D97-AF65-F5344CB8AC3E}">
        <p14:creationId xmlns:p14="http://schemas.microsoft.com/office/powerpoint/2010/main" val="218832179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485FB2-4587-4129-850B-39C34F315ECE}"/>
              </a:ext>
            </a:extLst>
          </p:cNvPr>
          <p:cNvSpPr>
            <a:spLocks noGrp="1"/>
          </p:cNvSpPr>
          <p:nvPr>
            <p:ph type="sldNum" sz="quarter" idx="4294967295"/>
          </p:nvPr>
        </p:nvSpPr>
        <p:spPr>
          <a:xfrm>
            <a:off x="8296159" y="6236677"/>
            <a:ext cx="643277" cy="366183"/>
          </a:xfrm>
        </p:spPr>
        <p:txBody>
          <a:bodyPr/>
          <a:lstStyle/>
          <a:p>
            <a:fld id="{B7D43D70-C499-F949-A9D0-D427CF5AA287}" type="slidenum">
              <a:rPr lang="en-US" smtClean="0"/>
              <a:pPr/>
              <a:t>27</a:t>
            </a:fld>
            <a:endParaRPr lang="en-US" dirty="0"/>
          </a:p>
        </p:txBody>
      </p:sp>
      <p:sp>
        <p:nvSpPr>
          <p:cNvPr id="3" name="Title 2">
            <a:extLst>
              <a:ext uri="{FF2B5EF4-FFF2-40B4-BE49-F238E27FC236}">
                <a16:creationId xmlns:a16="http://schemas.microsoft.com/office/drawing/2014/main" id="{B4979794-B710-AB4F-8D23-77D845AA87FC}"/>
              </a:ext>
            </a:extLst>
          </p:cNvPr>
          <p:cNvSpPr>
            <a:spLocks noGrp="1"/>
          </p:cNvSpPr>
          <p:nvPr>
            <p:ph type="title"/>
          </p:nvPr>
        </p:nvSpPr>
        <p:spPr>
          <a:xfrm>
            <a:off x="201168" y="301752"/>
            <a:ext cx="8638032" cy="914400"/>
          </a:xfrm>
          <a:solidFill>
            <a:schemeClr val="accent3"/>
          </a:solidFill>
        </p:spPr>
        <p:txBody>
          <a:bodyPr/>
          <a:lstStyle/>
          <a:p>
            <a:r>
              <a:rPr lang="en-US" dirty="0">
                <a:solidFill>
                  <a:schemeClr val="bg1"/>
                </a:solidFill>
              </a:rPr>
              <a:t>Strength Based Approach</a:t>
            </a:r>
          </a:p>
        </p:txBody>
      </p:sp>
      <p:sp>
        <p:nvSpPr>
          <p:cNvPr id="13" name="Text Placeholder 12"/>
          <p:cNvSpPr>
            <a:spLocks noGrp="1"/>
          </p:cNvSpPr>
          <p:nvPr>
            <p:ph type="body" sz="quarter" idx="17"/>
          </p:nvPr>
        </p:nvSpPr>
        <p:spPr/>
        <p:txBody>
          <a:bodyPr/>
          <a:lstStyle/>
          <a:p>
            <a:endParaRPr lang="en-US" dirty="0"/>
          </a:p>
          <a:p>
            <a:r>
              <a:rPr lang="en-US" dirty="0"/>
              <a:t>Sample of questions that can be asked:</a:t>
            </a:r>
          </a:p>
          <a:p>
            <a:r>
              <a:rPr lang="en-US" b="1" dirty="0"/>
              <a:t>Needs, challenges, risks, etc. (focusing on strengths does not mean ignoring these, but maximizing and using the strengths to overcome them)</a:t>
            </a:r>
            <a:r>
              <a:rPr lang="en-US" dirty="0"/>
              <a:t> </a:t>
            </a:r>
          </a:p>
          <a:p>
            <a:pPr lvl="1"/>
            <a:r>
              <a:rPr lang="en-US" dirty="0"/>
              <a:t>What is preventing the individual from doing what they would like to do or seeing who they would like to see?</a:t>
            </a:r>
          </a:p>
          <a:p>
            <a:pPr lvl="1"/>
            <a:r>
              <a:rPr lang="en-US" dirty="0"/>
              <a:t>What do they think they can do to change this?</a:t>
            </a:r>
          </a:p>
          <a:p>
            <a:pPr lvl="1"/>
            <a:r>
              <a:rPr lang="en-US" dirty="0"/>
              <a:t>Who do they think can help to change it?</a:t>
            </a:r>
          </a:p>
          <a:p>
            <a:pPr marL="281170" lvl="1" indent="0">
              <a:buNone/>
            </a:pPr>
            <a:endParaRPr lang="en-US" dirty="0"/>
          </a:p>
          <a:p>
            <a:pPr marL="281170" lvl="1" indent="0">
              <a:buNone/>
            </a:pPr>
            <a:r>
              <a:rPr lang="en-US" dirty="0"/>
              <a:t>Important to acknowledge their progress and accomplishments:  “Great that you have been smoking less” or “have started to exercise once a week.” </a:t>
            </a:r>
          </a:p>
          <a:p>
            <a:pPr marL="281170" lvl="1" indent="0">
              <a:buNone/>
            </a:pPr>
            <a:r>
              <a:rPr lang="en-US" dirty="0"/>
              <a:t>All too often we gets into an “all or nothing” approach to behavior change.  Little steps are just an important. </a:t>
            </a:r>
          </a:p>
          <a:p>
            <a:pPr lvl="1"/>
            <a:endParaRPr lang="en-US" dirty="0"/>
          </a:p>
          <a:p>
            <a:endParaRPr lang="en-US" dirty="0"/>
          </a:p>
        </p:txBody>
      </p:sp>
    </p:spTree>
    <p:extLst>
      <p:ext uri="{BB962C8B-B14F-4D97-AF65-F5344CB8AC3E}">
        <p14:creationId xmlns:p14="http://schemas.microsoft.com/office/powerpoint/2010/main" val="335535249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57F3A2-C74C-7752-630E-C0425B124682}"/>
              </a:ext>
            </a:extLst>
          </p:cNvPr>
          <p:cNvSpPr>
            <a:spLocks noGrp="1"/>
          </p:cNvSpPr>
          <p:nvPr>
            <p:ph type="sldNum" sz="quarter" idx="13"/>
          </p:nvPr>
        </p:nvSpPr>
        <p:spPr/>
        <p:txBody>
          <a:bodyPr/>
          <a:lstStyle/>
          <a:p>
            <a:fld id="{B7D43D70-C499-F949-A9D0-D427CF5AA287}" type="slidenum">
              <a:rPr lang="en-US" smtClean="0"/>
              <a:pPr/>
              <a:t>28</a:t>
            </a:fld>
            <a:endParaRPr lang="en-US" dirty="0"/>
          </a:p>
        </p:txBody>
      </p:sp>
      <p:graphicFrame>
        <p:nvGraphicFramePr>
          <p:cNvPr id="5" name="Content Placeholder 4">
            <a:extLst>
              <a:ext uri="{FF2B5EF4-FFF2-40B4-BE49-F238E27FC236}">
                <a16:creationId xmlns:a16="http://schemas.microsoft.com/office/drawing/2014/main" id="{BC28C278-50D5-A041-8C71-351D4F59FB72}"/>
              </a:ext>
            </a:extLst>
          </p:cNvPr>
          <p:cNvGraphicFramePr>
            <a:graphicFrameLocks noGrp="1"/>
          </p:cNvGraphicFramePr>
          <p:nvPr>
            <p:ph sz="quarter" idx="16"/>
            <p:extLst>
              <p:ext uri="{D42A27DB-BD31-4B8C-83A1-F6EECF244321}">
                <p14:modId xmlns:p14="http://schemas.microsoft.com/office/powerpoint/2010/main" val="85859827"/>
              </p:ext>
            </p:extLst>
          </p:nvPr>
        </p:nvGraphicFramePr>
        <p:xfrm>
          <a:off x="290513" y="1298575"/>
          <a:ext cx="8548687" cy="4759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917597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08514" y="2113898"/>
            <a:ext cx="6222362" cy="3128680"/>
          </a:xfrm>
        </p:spPr>
        <p:txBody>
          <a:bodyPr/>
          <a:lstStyle/>
          <a:p>
            <a:r>
              <a:rPr lang="en-US" dirty="0"/>
              <a:t>Interprofessional/multidisciplinary approach to case management</a:t>
            </a:r>
          </a:p>
        </p:txBody>
      </p:sp>
      <p:sp>
        <p:nvSpPr>
          <p:cNvPr id="3" name="Slide Number Placeholder 2"/>
          <p:cNvSpPr>
            <a:spLocks noGrp="1"/>
          </p:cNvSpPr>
          <p:nvPr>
            <p:ph type="sldNum" sz="quarter" idx="14"/>
          </p:nvPr>
        </p:nvSpPr>
        <p:spPr/>
        <p:txBody>
          <a:bodyPr/>
          <a:lstStyle/>
          <a:p>
            <a:fld id="{B7D43D70-C499-F949-A9D0-D427CF5AA287}" type="slidenum">
              <a:rPr lang="en-US" smtClean="0"/>
              <a:pPr/>
              <a:t>29</a:t>
            </a:fld>
            <a:endParaRPr lang="en-US" dirty="0"/>
          </a:p>
        </p:txBody>
      </p:sp>
    </p:spTree>
    <p:extLst>
      <p:ext uri="{BB962C8B-B14F-4D97-AF65-F5344CB8AC3E}">
        <p14:creationId xmlns:p14="http://schemas.microsoft.com/office/powerpoint/2010/main" val="240524108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A3132-0DBF-49EE-3B6D-839E11992234}"/>
              </a:ext>
            </a:extLst>
          </p:cNvPr>
          <p:cNvSpPr>
            <a:spLocks noGrp="1"/>
          </p:cNvSpPr>
          <p:nvPr>
            <p:ph type="title"/>
          </p:nvPr>
        </p:nvSpPr>
        <p:spPr>
          <a:xfrm>
            <a:off x="196596" y="2535936"/>
            <a:ext cx="8750808" cy="1146048"/>
          </a:xfrm>
        </p:spPr>
        <p:txBody>
          <a:bodyPr anchor="ctr">
            <a:normAutofit/>
          </a:bodyPr>
          <a:lstStyle/>
          <a:p>
            <a:pPr>
              <a:lnSpc>
                <a:spcPct val="90000"/>
              </a:lnSpc>
            </a:pPr>
            <a:r>
              <a:rPr lang="en-US" sz="2600" dirty="0"/>
              <a:t>TIP is not about eliciting or treating trauma history.</a:t>
            </a:r>
            <a:br>
              <a:rPr lang="en-US" sz="2600" dirty="0"/>
            </a:br>
            <a:r>
              <a:rPr lang="en-US" sz="2600" dirty="0"/>
              <a:t>It is about creating safe spaces that limit the potential for further harm in healthcare interactions. </a:t>
            </a:r>
          </a:p>
        </p:txBody>
      </p:sp>
    </p:spTree>
    <p:extLst>
      <p:ext uri="{BB962C8B-B14F-4D97-AF65-F5344CB8AC3E}">
        <p14:creationId xmlns:p14="http://schemas.microsoft.com/office/powerpoint/2010/main" val="3572862236"/>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170" y="144998"/>
            <a:ext cx="8615393" cy="914400"/>
          </a:xfrm>
        </p:spPr>
        <p:txBody>
          <a:bodyPr/>
          <a:lstStyle/>
          <a:p>
            <a:r>
              <a:rPr lang="en-US" dirty="0"/>
              <a:t>Multi-disciplinary Case Management</a:t>
            </a:r>
          </a:p>
        </p:txBody>
      </p:sp>
      <p:sp>
        <p:nvSpPr>
          <p:cNvPr id="3" name="Text Placeholder 2"/>
          <p:cNvSpPr>
            <a:spLocks noGrp="1"/>
          </p:cNvSpPr>
          <p:nvPr>
            <p:ph type="body" sz="quarter" idx="14"/>
          </p:nvPr>
        </p:nvSpPr>
        <p:spPr>
          <a:xfrm>
            <a:off x="201170" y="2330414"/>
            <a:ext cx="4293765" cy="2855197"/>
          </a:xfrm>
        </p:spPr>
        <p:txBody>
          <a:bodyPr/>
          <a:lstStyle/>
          <a:p>
            <a:r>
              <a:rPr lang="en-US" sz="2000" dirty="0"/>
              <a:t>The needs of patients can be very complex and vary from one patient to another. </a:t>
            </a:r>
          </a:p>
          <a:p>
            <a:endParaRPr lang="en-US" sz="2000" dirty="0"/>
          </a:p>
          <a:p>
            <a:r>
              <a:rPr lang="en-US" sz="2000" dirty="0"/>
              <a:t>Because no single provider can respond to the broad range of needs, effective case management relies on an multi-disciplinary approach. </a:t>
            </a:r>
          </a:p>
        </p:txBody>
      </p:sp>
      <p:graphicFrame>
        <p:nvGraphicFramePr>
          <p:cNvPr id="6" name="Content Placeholder 5"/>
          <p:cNvGraphicFramePr>
            <a:graphicFrameLocks noGrp="1"/>
          </p:cNvGraphicFramePr>
          <p:nvPr>
            <p:ph sz="quarter" idx="15"/>
          </p:nvPr>
        </p:nvGraphicFramePr>
        <p:xfrm>
          <a:off x="4367436" y="800100"/>
          <a:ext cx="4572000" cy="6057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
          </p:nvPr>
        </p:nvSpPr>
        <p:spPr/>
        <p:txBody>
          <a:bodyPr/>
          <a:lstStyle/>
          <a:p>
            <a:fld id="{B7D43D70-C499-F949-A9D0-D427CF5AA287}" type="slidenum">
              <a:rPr lang="en-US" smtClean="0"/>
              <a:pPr/>
              <a:t>30</a:t>
            </a:fld>
            <a:endParaRPr lang="en-US" dirty="0"/>
          </a:p>
        </p:txBody>
      </p:sp>
    </p:spTree>
    <p:extLst>
      <p:ext uri="{BB962C8B-B14F-4D97-AF65-F5344CB8AC3E}">
        <p14:creationId xmlns:p14="http://schemas.microsoft.com/office/powerpoint/2010/main" val="197216700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170" y="144998"/>
            <a:ext cx="8615393" cy="914400"/>
          </a:xfrm>
        </p:spPr>
        <p:txBody>
          <a:bodyPr/>
          <a:lstStyle/>
          <a:p>
            <a:r>
              <a:rPr lang="en-US" dirty="0"/>
              <a:t>Cross Sector Care Coordination</a:t>
            </a:r>
          </a:p>
        </p:txBody>
      </p:sp>
      <p:sp>
        <p:nvSpPr>
          <p:cNvPr id="3" name="Text Placeholder 2"/>
          <p:cNvSpPr>
            <a:spLocks noGrp="1"/>
          </p:cNvSpPr>
          <p:nvPr>
            <p:ph type="body" sz="quarter" idx="14"/>
          </p:nvPr>
        </p:nvSpPr>
        <p:spPr>
          <a:xfrm>
            <a:off x="215101" y="1921852"/>
            <a:ext cx="4293765" cy="2855197"/>
          </a:xfrm>
        </p:spPr>
        <p:txBody>
          <a:bodyPr/>
          <a:lstStyle/>
          <a:p>
            <a:r>
              <a:rPr lang="en-US" sz="2000" dirty="0"/>
              <a:t>Beyond healthcare provision, other services may need to be coordinated. Such as</a:t>
            </a:r>
          </a:p>
          <a:p>
            <a:pPr marL="457200" indent="-457200">
              <a:buAutoNum type="arabicPeriod"/>
            </a:pPr>
            <a:r>
              <a:rPr lang="en-US" sz="2000" dirty="0"/>
              <a:t>Social services- including financial resources and daily living needs.</a:t>
            </a:r>
          </a:p>
          <a:p>
            <a:pPr marL="457200" indent="-457200">
              <a:buAutoNum type="arabicPeriod"/>
            </a:pPr>
            <a:r>
              <a:rPr lang="en-US" sz="2000" dirty="0"/>
              <a:t>Immediate safe shelter and stable long term housing. </a:t>
            </a:r>
          </a:p>
          <a:p>
            <a:pPr marL="457200" indent="-457200">
              <a:buAutoNum type="arabicPeriod"/>
            </a:pPr>
            <a:r>
              <a:rPr lang="en-US" sz="2000" dirty="0"/>
              <a:t>Risk assessment and safety planning. </a:t>
            </a:r>
          </a:p>
        </p:txBody>
      </p:sp>
      <p:graphicFrame>
        <p:nvGraphicFramePr>
          <p:cNvPr id="6" name="Content Placeholder 5"/>
          <p:cNvGraphicFramePr>
            <a:graphicFrameLocks noGrp="1"/>
          </p:cNvGraphicFramePr>
          <p:nvPr>
            <p:ph sz="quarter" idx="15"/>
          </p:nvPr>
        </p:nvGraphicFramePr>
        <p:xfrm>
          <a:off x="4367436" y="800100"/>
          <a:ext cx="4572000" cy="6057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
          </p:nvPr>
        </p:nvSpPr>
        <p:spPr/>
        <p:txBody>
          <a:bodyPr/>
          <a:lstStyle/>
          <a:p>
            <a:fld id="{B7D43D70-C499-F949-A9D0-D427CF5AA287}" type="slidenum">
              <a:rPr lang="en-US" smtClean="0"/>
              <a:pPr/>
              <a:t>31</a:t>
            </a:fld>
            <a:endParaRPr lang="en-US" dirty="0"/>
          </a:p>
        </p:txBody>
      </p:sp>
    </p:spTree>
    <p:extLst>
      <p:ext uri="{BB962C8B-B14F-4D97-AF65-F5344CB8AC3E}">
        <p14:creationId xmlns:p14="http://schemas.microsoft.com/office/powerpoint/2010/main" val="4248592203"/>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57F3A2-C74C-7752-630E-C0425B124682}"/>
              </a:ext>
            </a:extLst>
          </p:cNvPr>
          <p:cNvSpPr>
            <a:spLocks noGrp="1"/>
          </p:cNvSpPr>
          <p:nvPr>
            <p:ph type="sldNum" sz="quarter" idx="13"/>
          </p:nvPr>
        </p:nvSpPr>
        <p:spPr/>
        <p:txBody>
          <a:bodyPr/>
          <a:lstStyle/>
          <a:p>
            <a:fld id="{B7D43D70-C499-F949-A9D0-D427CF5AA287}" type="slidenum">
              <a:rPr lang="en-US" smtClean="0"/>
              <a:pPr/>
              <a:t>32</a:t>
            </a:fld>
            <a:endParaRPr lang="en-US" dirty="0"/>
          </a:p>
        </p:txBody>
      </p:sp>
      <p:graphicFrame>
        <p:nvGraphicFramePr>
          <p:cNvPr id="5" name="Content Placeholder 4">
            <a:extLst>
              <a:ext uri="{FF2B5EF4-FFF2-40B4-BE49-F238E27FC236}">
                <a16:creationId xmlns:a16="http://schemas.microsoft.com/office/drawing/2014/main" id="{BC28C278-50D5-A041-8C71-351D4F59FB72}"/>
              </a:ext>
            </a:extLst>
          </p:cNvPr>
          <p:cNvGraphicFramePr>
            <a:graphicFrameLocks noGrp="1"/>
          </p:cNvGraphicFramePr>
          <p:nvPr>
            <p:ph sz="quarter" idx="16"/>
            <p:extLst>
              <p:ext uri="{D42A27DB-BD31-4B8C-83A1-F6EECF244321}">
                <p14:modId xmlns:p14="http://schemas.microsoft.com/office/powerpoint/2010/main" val="3063164527"/>
              </p:ext>
            </p:extLst>
          </p:nvPr>
        </p:nvGraphicFramePr>
        <p:xfrm>
          <a:off x="290513" y="1298575"/>
          <a:ext cx="8548687" cy="4759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7354897"/>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D8C979-3451-4FE5-47B5-16E04F5EEC23}"/>
              </a:ext>
            </a:extLst>
          </p:cNvPr>
          <p:cNvSpPr>
            <a:spLocks noGrp="1"/>
          </p:cNvSpPr>
          <p:nvPr>
            <p:ph type="sldNum" sz="quarter" idx="13"/>
          </p:nvPr>
        </p:nvSpPr>
        <p:spPr>
          <a:xfrm>
            <a:off x="8296159" y="6236677"/>
            <a:ext cx="643277" cy="366183"/>
          </a:xfrm>
        </p:spPr>
        <p:txBody>
          <a:bodyPr anchor="ctr">
            <a:normAutofit/>
          </a:bodyPr>
          <a:lstStyle/>
          <a:p>
            <a:pPr>
              <a:spcAft>
                <a:spcPts val="600"/>
              </a:spcAft>
            </a:pPr>
            <a:fld id="{B7D43D70-C499-F949-A9D0-D427CF5AA287}" type="slidenum">
              <a:rPr lang="en-US" smtClean="0"/>
              <a:pPr>
                <a:spcAft>
                  <a:spcPts val="600"/>
                </a:spcAft>
              </a:pPr>
              <a:t>33</a:t>
            </a:fld>
            <a:endParaRPr lang="en-US" dirty="0"/>
          </a:p>
        </p:txBody>
      </p:sp>
      <p:sp>
        <p:nvSpPr>
          <p:cNvPr id="3" name="Title 2">
            <a:extLst>
              <a:ext uri="{FF2B5EF4-FFF2-40B4-BE49-F238E27FC236}">
                <a16:creationId xmlns:a16="http://schemas.microsoft.com/office/drawing/2014/main" id="{E3DA0131-7130-1421-60C3-07A0ECD21C11}"/>
              </a:ext>
            </a:extLst>
          </p:cNvPr>
          <p:cNvSpPr>
            <a:spLocks noGrp="1"/>
          </p:cNvSpPr>
          <p:nvPr>
            <p:ph type="title"/>
          </p:nvPr>
        </p:nvSpPr>
        <p:spPr>
          <a:xfrm>
            <a:off x="201168" y="301752"/>
            <a:ext cx="8638032" cy="914400"/>
          </a:xfrm>
        </p:spPr>
        <p:txBody>
          <a:bodyPr wrap="square" anchor="ctr">
            <a:normAutofit/>
          </a:bodyPr>
          <a:lstStyle/>
          <a:p>
            <a:r>
              <a:rPr lang="en-US" dirty="0"/>
              <a:t>Cultural Humility and Equity</a:t>
            </a:r>
          </a:p>
        </p:txBody>
      </p:sp>
      <p:graphicFrame>
        <p:nvGraphicFramePr>
          <p:cNvPr id="6" name="Content Placeholder 3">
            <a:extLst>
              <a:ext uri="{FF2B5EF4-FFF2-40B4-BE49-F238E27FC236}">
                <a16:creationId xmlns:a16="http://schemas.microsoft.com/office/drawing/2014/main" id="{6806E7F0-05B0-9AA1-859C-060A38E63639}"/>
              </a:ext>
            </a:extLst>
          </p:cNvPr>
          <p:cNvGraphicFramePr>
            <a:graphicFrameLocks noGrp="1"/>
          </p:cNvGraphicFramePr>
          <p:nvPr>
            <p:ph sz="quarter" idx="16"/>
            <p:extLst>
              <p:ext uri="{D42A27DB-BD31-4B8C-83A1-F6EECF244321}">
                <p14:modId xmlns:p14="http://schemas.microsoft.com/office/powerpoint/2010/main" val="464828852"/>
              </p:ext>
            </p:extLst>
          </p:nvPr>
        </p:nvGraphicFramePr>
        <p:xfrm>
          <a:off x="289844" y="1298448"/>
          <a:ext cx="8549357" cy="4759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1061643"/>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D8C979-3451-4FE5-47B5-16E04F5EEC23}"/>
              </a:ext>
            </a:extLst>
          </p:cNvPr>
          <p:cNvSpPr>
            <a:spLocks noGrp="1"/>
          </p:cNvSpPr>
          <p:nvPr>
            <p:ph type="sldNum" sz="quarter" idx="13"/>
          </p:nvPr>
        </p:nvSpPr>
        <p:spPr>
          <a:xfrm>
            <a:off x="8296159" y="6236677"/>
            <a:ext cx="643277" cy="366183"/>
          </a:xfrm>
        </p:spPr>
        <p:txBody>
          <a:bodyPr anchor="ctr">
            <a:normAutofit/>
          </a:bodyPr>
          <a:lstStyle/>
          <a:p>
            <a:pPr>
              <a:spcAft>
                <a:spcPts val="600"/>
              </a:spcAft>
            </a:pPr>
            <a:fld id="{B7D43D70-C499-F949-A9D0-D427CF5AA287}" type="slidenum">
              <a:rPr lang="en-US" smtClean="0"/>
              <a:pPr>
                <a:spcAft>
                  <a:spcPts val="600"/>
                </a:spcAft>
              </a:pPr>
              <a:t>34</a:t>
            </a:fld>
            <a:endParaRPr lang="en-US" dirty="0"/>
          </a:p>
        </p:txBody>
      </p:sp>
      <p:sp>
        <p:nvSpPr>
          <p:cNvPr id="3" name="Title 2">
            <a:extLst>
              <a:ext uri="{FF2B5EF4-FFF2-40B4-BE49-F238E27FC236}">
                <a16:creationId xmlns:a16="http://schemas.microsoft.com/office/drawing/2014/main" id="{E3DA0131-7130-1421-60C3-07A0ECD21C11}"/>
              </a:ext>
            </a:extLst>
          </p:cNvPr>
          <p:cNvSpPr>
            <a:spLocks noGrp="1"/>
          </p:cNvSpPr>
          <p:nvPr>
            <p:ph type="title"/>
          </p:nvPr>
        </p:nvSpPr>
        <p:spPr>
          <a:xfrm>
            <a:off x="201168" y="301752"/>
            <a:ext cx="8638032" cy="914400"/>
          </a:xfrm>
        </p:spPr>
        <p:txBody>
          <a:bodyPr wrap="square" anchor="ctr">
            <a:normAutofit/>
          </a:bodyPr>
          <a:lstStyle/>
          <a:p>
            <a:r>
              <a:rPr lang="en-US" dirty="0"/>
              <a:t>Cultural Humility and Equity</a:t>
            </a:r>
          </a:p>
        </p:txBody>
      </p:sp>
      <p:graphicFrame>
        <p:nvGraphicFramePr>
          <p:cNvPr id="6" name="Content Placeholder 3">
            <a:extLst>
              <a:ext uri="{FF2B5EF4-FFF2-40B4-BE49-F238E27FC236}">
                <a16:creationId xmlns:a16="http://schemas.microsoft.com/office/drawing/2014/main" id="{620EDEBA-D97F-AC99-BD31-F3F0A9E6C8D2}"/>
              </a:ext>
            </a:extLst>
          </p:cNvPr>
          <p:cNvGraphicFramePr>
            <a:graphicFrameLocks noGrp="1"/>
          </p:cNvGraphicFramePr>
          <p:nvPr>
            <p:ph sz="quarter" idx="16"/>
            <p:extLst>
              <p:ext uri="{D42A27DB-BD31-4B8C-83A1-F6EECF244321}">
                <p14:modId xmlns:p14="http://schemas.microsoft.com/office/powerpoint/2010/main" val="2821050192"/>
              </p:ext>
            </p:extLst>
          </p:nvPr>
        </p:nvGraphicFramePr>
        <p:xfrm>
          <a:off x="289844" y="1298448"/>
          <a:ext cx="8549357" cy="4759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761191"/>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23ECEA-9C73-8C3F-0E2C-C1037D8F8E60}"/>
              </a:ext>
            </a:extLst>
          </p:cNvPr>
          <p:cNvSpPr>
            <a:spLocks noGrp="1"/>
          </p:cNvSpPr>
          <p:nvPr>
            <p:ph type="sldNum" sz="quarter" idx="13"/>
          </p:nvPr>
        </p:nvSpPr>
        <p:spPr/>
        <p:txBody>
          <a:bodyPr/>
          <a:lstStyle/>
          <a:p>
            <a:fld id="{B7D43D70-C499-F949-A9D0-D427CF5AA287}" type="slidenum">
              <a:rPr lang="en-US" smtClean="0"/>
              <a:pPr/>
              <a:t>35</a:t>
            </a:fld>
            <a:endParaRPr lang="en-US" dirty="0"/>
          </a:p>
        </p:txBody>
      </p:sp>
      <p:graphicFrame>
        <p:nvGraphicFramePr>
          <p:cNvPr id="5" name="Content Placeholder 4">
            <a:extLst>
              <a:ext uri="{FF2B5EF4-FFF2-40B4-BE49-F238E27FC236}">
                <a16:creationId xmlns:a16="http://schemas.microsoft.com/office/drawing/2014/main" id="{703773C1-D2DE-6D3A-2AED-83457BBF9FD4}"/>
              </a:ext>
            </a:extLst>
          </p:cNvPr>
          <p:cNvGraphicFramePr>
            <a:graphicFrameLocks noGrp="1"/>
          </p:cNvGraphicFramePr>
          <p:nvPr>
            <p:ph sz="quarter" idx="16"/>
          </p:nvPr>
        </p:nvGraphicFramePr>
        <p:xfrm>
          <a:off x="204565" y="105508"/>
          <a:ext cx="8734872" cy="6635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9239600"/>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a:xfrm>
            <a:off x="8296159" y="6236677"/>
            <a:ext cx="643277" cy="366183"/>
          </a:xfrm>
        </p:spPr>
        <p:txBody>
          <a:bodyPr anchor="ctr">
            <a:normAutofit/>
          </a:bodyPr>
          <a:lstStyle/>
          <a:p>
            <a:pPr>
              <a:spcAft>
                <a:spcPts val="600"/>
              </a:spcAft>
            </a:pPr>
            <a:fld id="{B7D43D70-C499-F949-A9D0-D427CF5AA287}" type="slidenum">
              <a:rPr lang="en-US" smtClean="0"/>
              <a:pPr>
                <a:spcAft>
                  <a:spcPts val="600"/>
                </a:spcAft>
              </a:pPr>
              <a:t>36</a:t>
            </a:fld>
            <a:endParaRPr lang="en-US" dirty="0"/>
          </a:p>
        </p:txBody>
      </p:sp>
      <p:sp>
        <p:nvSpPr>
          <p:cNvPr id="6" name="Title 5"/>
          <p:cNvSpPr>
            <a:spLocks noGrp="1"/>
          </p:cNvSpPr>
          <p:nvPr>
            <p:ph type="title"/>
          </p:nvPr>
        </p:nvSpPr>
        <p:spPr>
          <a:xfrm>
            <a:off x="201168" y="301752"/>
            <a:ext cx="8638032" cy="914400"/>
          </a:xfrm>
        </p:spPr>
        <p:txBody>
          <a:bodyPr wrap="square" anchor="ctr">
            <a:normAutofit/>
          </a:bodyPr>
          <a:lstStyle/>
          <a:p>
            <a:r>
              <a:rPr lang="en-US" dirty="0"/>
              <a:t>Implementing a trauma informed approach</a:t>
            </a:r>
          </a:p>
        </p:txBody>
      </p:sp>
      <p:pic>
        <p:nvPicPr>
          <p:cNvPr id="5" name="Picture 4"/>
          <p:cNvPicPr>
            <a:picLocks noChangeAspect="1"/>
          </p:cNvPicPr>
          <p:nvPr/>
        </p:nvPicPr>
        <p:blipFill rotWithShape="1">
          <a:blip r:embed="rId3"/>
          <a:srcRect t="12970" r="1" b="3106"/>
          <a:stretch/>
        </p:blipFill>
        <p:spPr>
          <a:xfrm>
            <a:off x="289844" y="1298448"/>
            <a:ext cx="8549357" cy="4759452"/>
          </a:xfrm>
          <a:prstGeom prst="rect">
            <a:avLst/>
          </a:prstGeom>
          <a:noFill/>
        </p:spPr>
      </p:pic>
    </p:spTree>
    <p:extLst>
      <p:ext uri="{BB962C8B-B14F-4D97-AF65-F5344CB8AC3E}">
        <p14:creationId xmlns:p14="http://schemas.microsoft.com/office/powerpoint/2010/main" val="3134583128"/>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77E7E9-6471-E2D5-5AE8-605489F45731}"/>
              </a:ext>
            </a:extLst>
          </p:cNvPr>
          <p:cNvSpPr>
            <a:spLocks noGrp="1"/>
          </p:cNvSpPr>
          <p:nvPr>
            <p:ph type="title"/>
          </p:nvPr>
        </p:nvSpPr>
        <p:spPr>
          <a:xfrm>
            <a:off x="201169" y="301752"/>
            <a:ext cx="8752332" cy="914400"/>
          </a:xfrm>
        </p:spPr>
        <p:txBody>
          <a:bodyPr anchor="ctr">
            <a:normAutofit/>
          </a:bodyPr>
          <a:lstStyle/>
          <a:p>
            <a:r>
              <a:rPr lang="en-US" dirty="0"/>
              <a:t>Stages of a patient visit</a:t>
            </a:r>
          </a:p>
        </p:txBody>
      </p:sp>
      <p:sp>
        <p:nvSpPr>
          <p:cNvPr id="2" name="Slide Number Placeholder 1">
            <a:extLst>
              <a:ext uri="{FF2B5EF4-FFF2-40B4-BE49-F238E27FC236}">
                <a16:creationId xmlns:a16="http://schemas.microsoft.com/office/drawing/2014/main" id="{4B1D43BD-6803-E031-3359-430D821493B9}"/>
              </a:ext>
            </a:extLst>
          </p:cNvPr>
          <p:cNvSpPr>
            <a:spLocks noGrp="1"/>
          </p:cNvSpPr>
          <p:nvPr>
            <p:ph type="sldNum" sz="quarter" idx="12"/>
          </p:nvPr>
        </p:nvSpPr>
        <p:spPr>
          <a:xfrm>
            <a:off x="8296159" y="6236677"/>
            <a:ext cx="643277" cy="366183"/>
          </a:xfrm>
        </p:spPr>
        <p:txBody>
          <a:bodyPr anchor="ctr">
            <a:normAutofit/>
          </a:bodyPr>
          <a:lstStyle/>
          <a:p>
            <a:pPr>
              <a:spcAft>
                <a:spcPts val="600"/>
              </a:spcAft>
            </a:pPr>
            <a:fld id="{B7D43D70-C499-F949-A9D0-D427CF5AA287}" type="slidenum">
              <a:rPr lang="en-US" smtClean="0"/>
              <a:pPr>
                <a:spcAft>
                  <a:spcPts val="600"/>
                </a:spcAft>
              </a:pPr>
              <a:t>37</a:t>
            </a:fld>
            <a:endParaRPr lang="en-US" dirty="0"/>
          </a:p>
        </p:txBody>
      </p:sp>
      <p:graphicFrame>
        <p:nvGraphicFramePr>
          <p:cNvPr id="10" name="Content Placeholder 3">
            <a:extLst>
              <a:ext uri="{FF2B5EF4-FFF2-40B4-BE49-F238E27FC236}">
                <a16:creationId xmlns:a16="http://schemas.microsoft.com/office/drawing/2014/main" id="{2E24AE2C-DB06-6F0E-F243-134CACA7508C}"/>
              </a:ext>
            </a:extLst>
          </p:cNvPr>
          <p:cNvGraphicFramePr>
            <a:graphicFrameLocks noGrp="1"/>
          </p:cNvGraphicFramePr>
          <p:nvPr>
            <p:ph idx="1"/>
            <p:extLst>
              <p:ext uri="{D42A27DB-BD31-4B8C-83A1-F6EECF244321}">
                <p14:modId xmlns:p14="http://schemas.microsoft.com/office/powerpoint/2010/main" val="2027633561"/>
              </p:ext>
            </p:extLst>
          </p:nvPr>
        </p:nvGraphicFramePr>
        <p:xfrm>
          <a:off x="201168" y="1298448"/>
          <a:ext cx="8752333" cy="4759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9244135"/>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1143" y="384048"/>
            <a:ext cx="4365736" cy="914400"/>
          </a:xfrm>
          <a:solidFill>
            <a:schemeClr val="accent3"/>
          </a:solidFill>
        </p:spPr>
        <p:txBody>
          <a:bodyPr/>
          <a:lstStyle/>
          <a:p>
            <a:pPr algn="ctr"/>
            <a:r>
              <a:rPr lang="en-US" sz="3200" dirty="0">
                <a:solidFill>
                  <a:schemeClr val="bg1"/>
                </a:solidFill>
              </a:rPr>
              <a:t>Pre-visit preparation</a:t>
            </a:r>
          </a:p>
        </p:txBody>
      </p:sp>
      <p:sp>
        <p:nvSpPr>
          <p:cNvPr id="8" name="Text Placeholder 7"/>
          <p:cNvSpPr>
            <a:spLocks noGrp="1"/>
          </p:cNvSpPr>
          <p:nvPr>
            <p:ph type="body" sz="quarter" idx="14"/>
          </p:nvPr>
        </p:nvSpPr>
        <p:spPr>
          <a:xfrm>
            <a:off x="4496879" y="624405"/>
            <a:ext cx="4365736" cy="4759452"/>
          </a:xfrm>
        </p:spPr>
        <p:txBody>
          <a:bodyPr/>
          <a:lstStyle/>
          <a:p>
            <a:r>
              <a:rPr lang="en-US" sz="2000" dirty="0">
                <a:solidFill>
                  <a:schemeClr val="tx1"/>
                </a:solidFill>
              </a:rPr>
              <a:t>Find the time to review the patient’s chart for:</a:t>
            </a:r>
          </a:p>
          <a:p>
            <a:pPr marL="285750" indent="-285750">
              <a:buFont typeface="Arial" panose="020B0604020202020204" pitchFamily="34" charset="0"/>
              <a:buChar char="•"/>
            </a:pPr>
            <a:r>
              <a:rPr lang="en-US" sz="2000" dirty="0">
                <a:solidFill>
                  <a:schemeClr val="tx1"/>
                </a:solidFill>
              </a:rPr>
              <a:t>red flags or </a:t>
            </a:r>
          </a:p>
          <a:p>
            <a:pPr marL="285750" indent="-285750">
              <a:buFont typeface="Arial" panose="020B0604020202020204" pitchFamily="34" charset="0"/>
              <a:buChar char="•"/>
            </a:pPr>
            <a:r>
              <a:rPr lang="en-US" sz="2000" dirty="0">
                <a:solidFill>
                  <a:schemeClr val="tx1"/>
                </a:solidFill>
              </a:rPr>
              <a:t>any trauma experience so the patient will not need to repeat the trauma history and to</a:t>
            </a:r>
          </a:p>
          <a:p>
            <a:pPr marL="285750" indent="-285750">
              <a:buFont typeface="Arial" panose="020B0604020202020204" pitchFamily="34" charset="0"/>
              <a:buChar char="•"/>
            </a:pPr>
            <a:r>
              <a:rPr lang="en-US" sz="2000" dirty="0">
                <a:solidFill>
                  <a:schemeClr val="tx1"/>
                </a:solidFill>
              </a:rPr>
              <a:t>identify any resources that might be helpful during the visit. </a:t>
            </a:r>
          </a:p>
          <a:p>
            <a:endParaRPr lang="en-US" sz="2000" dirty="0">
              <a:solidFill>
                <a:schemeClr val="tx1"/>
              </a:solidFill>
            </a:endParaRPr>
          </a:p>
          <a:p>
            <a:r>
              <a:rPr lang="en-US" sz="2000" dirty="0">
                <a:solidFill>
                  <a:schemeClr val="tx1"/>
                </a:solidFill>
              </a:rPr>
              <a:t>Make sure you have everything you need in the exam room so you avoid needing to go out and get supplies, or call for someone to come into room. </a:t>
            </a:r>
          </a:p>
          <a:p>
            <a:r>
              <a:rPr lang="en-US" sz="2000" dirty="0">
                <a:solidFill>
                  <a:schemeClr val="tx1"/>
                </a:solidFill>
              </a:rPr>
              <a:t>Do not have staff interrupt unless an emergency.</a:t>
            </a:r>
          </a:p>
          <a:p>
            <a:r>
              <a:rPr lang="en-US" sz="2000" dirty="0">
                <a:solidFill>
                  <a:schemeClr val="tx1"/>
                </a:solidFill>
              </a:rPr>
              <a:t> </a:t>
            </a:r>
          </a:p>
          <a:p>
            <a:endParaRPr lang="en-US" dirty="0"/>
          </a:p>
        </p:txBody>
      </p:sp>
      <p:pic>
        <p:nvPicPr>
          <p:cNvPr id="7" name="Content Placeholder 6" descr="ENFERMERÍA - NURSING: Nursing homes: categories of care and documentation."/>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170886" y="2135777"/>
            <a:ext cx="4286250" cy="2857500"/>
          </a:xfrm>
        </p:spPr>
      </p:pic>
      <p:sp>
        <p:nvSpPr>
          <p:cNvPr id="3" name="Slide Number Placeholder 2"/>
          <p:cNvSpPr>
            <a:spLocks noGrp="1"/>
          </p:cNvSpPr>
          <p:nvPr>
            <p:ph type="sldNum" sz="quarter" idx="4294967295"/>
          </p:nvPr>
        </p:nvSpPr>
        <p:spPr>
          <a:xfrm>
            <a:off x="8501063" y="6237288"/>
            <a:ext cx="642937" cy="365125"/>
          </a:xfrm>
        </p:spPr>
        <p:txBody>
          <a:bodyPr/>
          <a:lstStyle/>
          <a:p>
            <a:fld id="{B7D43D70-C499-F949-A9D0-D427CF5AA287}" type="slidenum">
              <a:rPr lang="en-US" smtClean="0"/>
              <a:pPr/>
              <a:t>38</a:t>
            </a:fld>
            <a:endParaRPr lang="en-US" dirty="0"/>
          </a:p>
        </p:txBody>
      </p:sp>
      <p:sp>
        <p:nvSpPr>
          <p:cNvPr id="9" name="TextBox 8"/>
          <p:cNvSpPr txBox="1"/>
          <p:nvPr/>
        </p:nvSpPr>
        <p:spPr>
          <a:xfrm>
            <a:off x="4039679" y="5624214"/>
            <a:ext cx="914400" cy="914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noAutofit/>
          </a:bodyPr>
          <a:lstStyle/>
          <a:p>
            <a:pPr defTabSz="685782">
              <a:lnSpc>
                <a:spcPts val="2200"/>
              </a:lnSpc>
            </a:pPr>
            <a:r>
              <a:rPr lang="en-US" sz="2000" dirty="0">
                <a:solidFill>
                  <a:schemeClr val="tx1"/>
                </a:solidFill>
              </a:rPr>
              <a:t>Prep as much as possible so you can be the most effective and </a:t>
            </a:r>
          </a:p>
          <a:p>
            <a:pPr defTabSz="685782">
              <a:lnSpc>
                <a:spcPts val="2200"/>
              </a:lnSpc>
            </a:pPr>
            <a:r>
              <a:rPr lang="en-US" sz="2000" dirty="0">
                <a:solidFill>
                  <a:schemeClr val="tx1"/>
                </a:solidFill>
              </a:rPr>
              <a:t>the exam time is not protracted. </a:t>
            </a:r>
          </a:p>
          <a:p>
            <a:pPr algn="l" defTabSz="685782">
              <a:lnSpc>
                <a:spcPts val="2200"/>
              </a:lnSpc>
            </a:pPr>
            <a:endParaRPr lang="en-US" dirty="0">
              <a:solidFill>
                <a:schemeClr val="bg2"/>
              </a:solidFill>
            </a:endParaRPr>
          </a:p>
        </p:txBody>
      </p:sp>
    </p:spTree>
    <p:extLst>
      <p:ext uri="{BB962C8B-B14F-4D97-AF65-F5344CB8AC3E}">
        <p14:creationId xmlns:p14="http://schemas.microsoft.com/office/powerpoint/2010/main" val="2907564632"/>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296159" y="6236677"/>
            <a:ext cx="643277" cy="366183"/>
          </a:xfrm>
        </p:spPr>
        <p:txBody>
          <a:bodyPr/>
          <a:lstStyle/>
          <a:p>
            <a:fld id="{B7D43D70-C499-F949-A9D0-D427CF5AA287}" type="slidenum">
              <a:rPr lang="en-US" smtClean="0"/>
              <a:pPr/>
              <a:t>39</a:t>
            </a:fld>
            <a:endParaRPr lang="en-US" dirty="0"/>
          </a:p>
        </p:txBody>
      </p:sp>
      <p:sp>
        <p:nvSpPr>
          <p:cNvPr id="4" name="Title 3"/>
          <p:cNvSpPr>
            <a:spLocks noGrp="1"/>
          </p:cNvSpPr>
          <p:nvPr>
            <p:ph type="title"/>
          </p:nvPr>
        </p:nvSpPr>
        <p:spPr>
          <a:xfrm>
            <a:off x="201168" y="301752"/>
            <a:ext cx="8638032" cy="914400"/>
          </a:xfrm>
          <a:solidFill>
            <a:schemeClr val="accent3"/>
          </a:solidFill>
        </p:spPr>
        <p:txBody>
          <a:bodyPr/>
          <a:lstStyle/>
          <a:p>
            <a:r>
              <a:rPr lang="en-US" sz="3200" dirty="0">
                <a:solidFill>
                  <a:schemeClr val="bg1"/>
                </a:solidFill>
              </a:rPr>
              <a:t>Communication Skills [5]</a:t>
            </a:r>
          </a:p>
        </p:txBody>
      </p:sp>
      <p:sp>
        <p:nvSpPr>
          <p:cNvPr id="6" name="Text Placeholder 5"/>
          <p:cNvSpPr>
            <a:spLocks noGrp="1"/>
          </p:cNvSpPr>
          <p:nvPr>
            <p:ph type="body" sz="quarter" idx="17"/>
          </p:nvPr>
        </p:nvSpPr>
        <p:spPr>
          <a:xfrm>
            <a:off x="171354" y="1740212"/>
            <a:ext cx="8446443" cy="4759452"/>
          </a:xfrm>
        </p:spPr>
        <p:txBody>
          <a:bodyPr/>
          <a:lstStyle/>
          <a:p>
            <a:pPr marL="342900" indent="-342900">
              <a:buAutoNum type="arabicPeriod"/>
            </a:pPr>
            <a:r>
              <a:rPr lang="en-US" sz="2000" dirty="0"/>
              <a:t>Meet the patient </a:t>
            </a:r>
            <a:r>
              <a:rPr lang="en-US" sz="2000" dirty="0">
                <a:solidFill>
                  <a:schemeClr val="accent3"/>
                </a:solidFill>
              </a:rPr>
              <a:t>prior to them changing into a gown</a:t>
            </a:r>
            <a:r>
              <a:rPr lang="en-US" sz="2000" dirty="0"/>
              <a:t>. </a:t>
            </a:r>
          </a:p>
          <a:p>
            <a:pPr marL="342900" indent="-342900">
              <a:buAutoNum type="arabicPeriod"/>
            </a:pPr>
            <a:r>
              <a:rPr lang="en-US" sz="2000" dirty="0">
                <a:solidFill>
                  <a:schemeClr val="accent3"/>
                </a:solidFill>
              </a:rPr>
              <a:t>Knock and wait </a:t>
            </a:r>
            <a:r>
              <a:rPr lang="en-US" sz="2000" dirty="0"/>
              <a:t>to be invited in. </a:t>
            </a:r>
          </a:p>
          <a:p>
            <a:pPr marL="342900" indent="-342900">
              <a:buAutoNum type="arabicPeriod"/>
            </a:pPr>
            <a:r>
              <a:rPr lang="en-US" sz="2000" dirty="0">
                <a:solidFill>
                  <a:schemeClr val="accent3"/>
                </a:solidFill>
              </a:rPr>
              <a:t>Introduce yourself, your pronouns </a:t>
            </a:r>
            <a:r>
              <a:rPr lang="en-US" sz="2000" dirty="0"/>
              <a:t>and your role. </a:t>
            </a:r>
          </a:p>
          <a:p>
            <a:pPr marL="342900" indent="-342900">
              <a:buAutoNum type="arabicPeriod"/>
            </a:pPr>
            <a:r>
              <a:rPr lang="en-US" sz="2000" dirty="0">
                <a:solidFill>
                  <a:schemeClr val="accent3"/>
                </a:solidFill>
              </a:rPr>
              <a:t>Confirm the patient’s name</a:t>
            </a:r>
            <a:r>
              <a:rPr lang="en-US" sz="2000" dirty="0"/>
              <a:t>, how they want to be addressed and the </a:t>
            </a:r>
            <a:r>
              <a:rPr lang="en-US" sz="2000" dirty="0">
                <a:solidFill>
                  <a:schemeClr val="accent3"/>
                </a:solidFill>
              </a:rPr>
              <a:t>pronouns they use</a:t>
            </a:r>
            <a:r>
              <a:rPr lang="en-US" sz="2000" dirty="0"/>
              <a:t>. </a:t>
            </a:r>
          </a:p>
          <a:p>
            <a:pPr marL="342900" indent="-342900">
              <a:buAutoNum type="arabicPeriod"/>
            </a:pPr>
            <a:r>
              <a:rPr lang="en-US" sz="2000" dirty="0">
                <a:solidFill>
                  <a:schemeClr val="accent3"/>
                </a:solidFill>
              </a:rPr>
              <a:t>Sit at eye level </a:t>
            </a:r>
            <a:r>
              <a:rPr lang="en-US" sz="2000" dirty="0"/>
              <a:t>with the patient if possible.</a:t>
            </a:r>
          </a:p>
          <a:p>
            <a:pPr marL="342900" indent="-342900">
              <a:buAutoNum type="arabicPeriod"/>
            </a:pPr>
            <a:r>
              <a:rPr lang="en-US" sz="2000" dirty="0"/>
              <a:t>Maintain </a:t>
            </a:r>
            <a:r>
              <a:rPr lang="en-US" sz="2000" dirty="0">
                <a:solidFill>
                  <a:schemeClr val="accent3"/>
                </a:solidFill>
              </a:rPr>
              <a:t>appropriate eye contact and open body posture</a:t>
            </a:r>
            <a:r>
              <a:rPr lang="en-US" sz="2000" dirty="0"/>
              <a:t>.  Be aware of what your resting face looks like (grumpy or angry) and adjust to be warm and welcoming. 80% of communication is non-verbal. </a:t>
            </a:r>
          </a:p>
          <a:p>
            <a:pPr marL="342900" indent="-342900">
              <a:buAutoNum type="arabicPeriod"/>
            </a:pPr>
            <a:r>
              <a:rPr lang="en-US" sz="2000" dirty="0"/>
              <a:t>If a </a:t>
            </a:r>
            <a:r>
              <a:rPr lang="en-US" sz="2000" dirty="0">
                <a:solidFill>
                  <a:schemeClr val="accent3"/>
                </a:solidFill>
              </a:rPr>
              <a:t>language interpreter is needed</a:t>
            </a:r>
            <a:r>
              <a:rPr lang="en-US" sz="2000" dirty="0"/>
              <a:t>, determine if patient has a gender or cultural preference (letting them know it may not be possible). </a:t>
            </a:r>
          </a:p>
          <a:p>
            <a:endParaRPr lang="en-US" sz="2000" dirty="0"/>
          </a:p>
        </p:txBody>
      </p:sp>
      <p:pic>
        <p:nvPicPr>
          <p:cNvPr id="2" name="Picture 1"/>
          <p:cNvPicPr>
            <a:picLocks noChangeAspect="1"/>
          </p:cNvPicPr>
          <p:nvPr/>
        </p:nvPicPr>
        <p:blipFill>
          <a:blip r:embed="rId3"/>
          <a:stretch>
            <a:fillRect/>
          </a:stretch>
        </p:blipFill>
        <p:spPr>
          <a:xfrm>
            <a:off x="6326722" y="170330"/>
            <a:ext cx="1969437" cy="1569882"/>
          </a:xfrm>
          <a:prstGeom prst="rect">
            <a:avLst/>
          </a:prstGeom>
        </p:spPr>
      </p:pic>
    </p:spTree>
    <p:extLst>
      <p:ext uri="{BB962C8B-B14F-4D97-AF65-F5344CB8AC3E}">
        <p14:creationId xmlns:p14="http://schemas.microsoft.com/office/powerpoint/2010/main" val="419256638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2F480-5878-A6CE-D017-BC692E6203C0}"/>
              </a:ext>
            </a:extLst>
          </p:cNvPr>
          <p:cNvSpPr>
            <a:spLocks noGrp="1"/>
          </p:cNvSpPr>
          <p:nvPr>
            <p:ph type="title"/>
          </p:nvPr>
        </p:nvSpPr>
        <p:spPr>
          <a:xfrm>
            <a:off x="192024" y="1864660"/>
            <a:ext cx="8759952" cy="3128680"/>
          </a:xfrm>
        </p:spPr>
        <p:txBody>
          <a:bodyPr anchor="ctr">
            <a:normAutofit/>
          </a:bodyPr>
          <a:lstStyle/>
          <a:p>
            <a:r>
              <a:rPr lang="en-US" sz="2400" dirty="0"/>
              <a:t>“Adopting a trauma-informed approach is not accomplished through any single technique or checklist. It requires constant attention, caring awareness, sensitivity, and possibly a cultural change at an organizational level.” (Source: CDC)</a:t>
            </a:r>
          </a:p>
        </p:txBody>
      </p:sp>
      <p:sp>
        <p:nvSpPr>
          <p:cNvPr id="8" name="Slide Number Placeholder 2">
            <a:extLst>
              <a:ext uri="{FF2B5EF4-FFF2-40B4-BE49-F238E27FC236}">
                <a16:creationId xmlns:a16="http://schemas.microsoft.com/office/drawing/2014/main" id="{82EB927A-E3CB-D142-F548-D63E1EEA042D}"/>
              </a:ext>
            </a:extLst>
          </p:cNvPr>
          <p:cNvSpPr>
            <a:spLocks noGrp="1"/>
          </p:cNvSpPr>
          <p:nvPr>
            <p:ph type="sldNum" sz="quarter" idx="14"/>
          </p:nvPr>
        </p:nvSpPr>
        <p:spPr>
          <a:xfrm>
            <a:off x="8296159" y="6236677"/>
            <a:ext cx="643277" cy="366183"/>
          </a:xfrm>
        </p:spPr>
        <p:txBody>
          <a:bodyPr/>
          <a:lstStyle/>
          <a:p>
            <a:pPr>
              <a:spcAft>
                <a:spcPts val="600"/>
              </a:spcAft>
            </a:pPr>
            <a:fld id="{B7D43D70-C499-F949-A9D0-D427CF5AA287}" type="slidenum">
              <a:rPr lang="en-US" smtClean="0"/>
              <a:pPr>
                <a:spcAft>
                  <a:spcPts val="600"/>
                </a:spcAft>
              </a:pPr>
              <a:t>4</a:t>
            </a:fld>
            <a:endParaRPr lang="en-US" dirty="0"/>
          </a:p>
        </p:txBody>
      </p:sp>
      <p:sp>
        <p:nvSpPr>
          <p:cNvPr id="3" name="Slide Number Placeholder 2" hidden="1">
            <a:extLst>
              <a:ext uri="{FF2B5EF4-FFF2-40B4-BE49-F238E27FC236}">
                <a16:creationId xmlns:a16="http://schemas.microsoft.com/office/drawing/2014/main" id="{EC205CFF-4CF1-B0A1-434F-E36AA68BDED7}"/>
              </a:ext>
            </a:extLst>
          </p:cNvPr>
          <p:cNvSpPr>
            <a:spLocks noGrp="1"/>
          </p:cNvSpPr>
          <p:nvPr>
            <p:ph type="sldNum" sz="quarter" idx="4294967295"/>
          </p:nvPr>
        </p:nvSpPr>
        <p:spPr>
          <a:xfrm>
            <a:off x="8296159" y="6236677"/>
            <a:ext cx="643277" cy="366183"/>
          </a:xfrm>
        </p:spPr>
        <p:txBody>
          <a:bodyPr/>
          <a:lstStyle/>
          <a:p>
            <a:pPr>
              <a:spcAft>
                <a:spcPts val="600"/>
              </a:spcAft>
            </a:pPr>
            <a:fld id="{B7D43D70-C499-F949-A9D0-D427CF5AA287}" type="slidenum">
              <a:rPr lang="en-US" smtClean="0"/>
              <a:pPr>
                <a:spcAft>
                  <a:spcPts val="600"/>
                </a:spcAft>
              </a:pPr>
              <a:t>4</a:t>
            </a:fld>
            <a:endParaRPr lang="en-US" dirty="0"/>
          </a:p>
        </p:txBody>
      </p:sp>
    </p:spTree>
    <p:extLst>
      <p:ext uri="{BB962C8B-B14F-4D97-AF65-F5344CB8AC3E}">
        <p14:creationId xmlns:p14="http://schemas.microsoft.com/office/powerpoint/2010/main" val="2122614652"/>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296159" y="6236677"/>
            <a:ext cx="643277" cy="366183"/>
          </a:xfrm>
        </p:spPr>
        <p:txBody>
          <a:bodyPr/>
          <a:lstStyle/>
          <a:p>
            <a:fld id="{B7D43D70-C499-F949-A9D0-D427CF5AA287}" type="slidenum">
              <a:rPr lang="en-US" smtClean="0"/>
              <a:pPr/>
              <a:t>40</a:t>
            </a:fld>
            <a:endParaRPr lang="en-US" dirty="0"/>
          </a:p>
        </p:txBody>
      </p:sp>
      <p:sp>
        <p:nvSpPr>
          <p:cNvPr id="4" name="Title 3"/>
          <p:cNvSpPr>
            <a:spLocks noGrp="1"/>
          </p:cNvSpPr>
          <p:nvPr>
            <p:ph type="title"/>
          </p:nvPr>
        </p:nvSpPr>
        <p:spPr>
          <a:xfrm>
            <a:off x="201168" y="301752"/>
            <a:ext cx="8638032" cy="914400"/>
          </a:xfrm>
          <a:solidFill>
            <a:schemeClr val="accent3"/>
          </a:solidFill>
        </p:spPr>
        <p:txBody>
          <a:bodyPr/>
          <a:lstStyle/>
          <a:p>
            <a:r>
              <a:rPr lang="en-US" sz="3200" dirty="0">
                <a:solidFill>
                  <a:schemeClr val="bg1"/>
                </a:solidFill>
              </a:rPr>
              <a:t>Communications skills</a:t>
            </a:r>
          </a:p>
        </p:txBody>
      </p:sp>
      <p:pic>
        <p:nvPicPr>
          <p:cNvPr id="2" name="Picture 1"/>
          <p:cNvPicPr>
            <a:picLocks noChangeAspect="1"/>
          </p:cNvPicPr>
          <p:nvPr/>
        </p:nvPicPr>
        <p:blipFill>
          <a:blip r:embed="rId3"/>
          <a:stretch>
            <a:fillRect/>
          </a:stretch>
        </p:blipFill>
        <p:spPr>
          <a:xfrm>
            <a:off x="6254748" y="137121"/>
            <a:ext cx="1681177" cy="1340104"/>
          </a:xfrm>
          <a:prstGeom prst="rect">
            <a:avLst/>
          </a:prstGeom>
        </p:spPr>
      </p:pic>
      <p:sp>
        <p:nvSpPr>
          <p:cNvPr id="5" name="Text Placeholder 4"/>
          <p:cNvSpPr>
            <a:spLocks noGrp="1"/>
          </p:cNvSpPr>
          <p:nvPr>
            <p:ph type="body" sz="quarter" idx="17"/>
          </p:nvPr>
        </p:nvSpPr>
        <p:spPr>
          <a:xfrm>
            <a:off x="301404" y="1477225"/>
            <a:ext cx="8638032" cy="4759452"/>
          </a:xfrm>
        </p:spPr>
        <p:txBody>
          <a:bodyPr/>
          <a:lstStyle/>
          <a:p>
            <a:pPr marL="342900" indent="-342900">
              <a:buFont typeface="Arial" panose="020B0604020202020204" pitchFamily="34" charset="0"/>
              <a:buAutoNum type="arabicPeriod"/>
            </a:pPr>
            <a:r>
              <a:rPr lang="en-US" sz="2000" dirty="0">
                <a:solidFill>
                  <a:schemeClr val="tx1"/>
                </a:solidFill>
              </a:rPr>
              <a:t>Observe if they are </a:t>
            </a:r>
            <a:r>
              <a:rPr lang="en-US" sz="2000" dirty="0"/>
              <a:t>they </a:t>
            </a:r>
            <a:r>
              <a:rPr lang="en-US" sz="2000" dirty="0">
                <a:solidFill>
                  <a:schemeClr val="accent3"/>
                </a:solidFill>
              </a:rPr>
              <a:t>showing signs of stress- </a:t>
            </a:r>
            <a:r>
              <a:rPr lang="en-US" sz="2000" dirty="0"/>
              <a:t>tensing muscles, fidgeting, rapid breathing, trembling, or seem distracted.  Check in with them before proceeding.  “You seem anxious, is there something I should know or do?”</a:t>
            </a:r>
          </a:p>
          <a:p>
            <a:pPr marL="342900" indent="-342900">
              <a:buFont typeface="Arial" panose="020B0604020202020204" pitchFamily="34" charset="0"/>
              <a:buAutoNum type="arabicPeriod"/>
            </a:pPr>
            <a:r>
              <a:rPr lang="en-US" sz="2000" dirty="0">
                <a:solidFill>
                  <a:schemeClr val="tx1"/>
                </a:solidFill>
              </a:rPr>
              <a:t>If you are a teaching facility, </a:t>
            </a:r>
            <a:r>
              <a:rPr lang="en-US" sz="2000" dirty="0">
                <a:solidFill>
                  <a:schemeClr val="accent3"/>
                </a:solidFill>
              </a:rPr>
              <a:t>ask the patient if they agree to have a student or resident</a:t>
            </a:r>
            <a:r>
              <a:rPr lang="en-US" sz="2000" dirty="0">
                <a:solidFill>
                  <a:schemeClr val="tx1"/>
                </a:solidFill>
              </a:rPr>
              <a:t> as part </a:t>
            </a:r>
            <a:r>
              <a:rPr lang="en-US" sz="2000" dirty="0"/>
              <a:t>of the visit.  Respect their choice. </a:t>
            </a:r>
          </a:p>
          <a:p>
            <a:pPr marL="342900" indent="-342900">
              <a:buAutoNum type="arabicPeriod"/>
            </a:pPr>
            <a:r>
              <a:rPr lang="en-US" sz="2000" dirty="0">
                <a:solidFill>
                  <a:schemeClr val="accent3"/>
                </a:solidFill>
              </a:rPr>
              <a:t>If patient is accompanied by another</a:t>
            </a:r>
            <a:r>
              <a:rPr lang="en-US" sz="2000" dirty="0"/>
              <a:t>, encourage but do not insist that person wait in the waiting room. If you need to separate them, find a reason to have the patient be alone- going to x-ray etc. </a:t>
            </a:r>
          </a:p>
          <a:p>
            <a:pPr marL="342900" indent="-342900">
              <a:buAutoNum type="arabicPeriod"/>
            </a:pPr>
            <a:r>
              <a:rPr lang="en-US" sz="2000" dirty="0">
                <a:solidFill>
                  <a:schemeClr val="accent3"/>
                </a:solidFill>
              </a:rPr>
              <a:t>If patient is accompanied by children</a:t>
            </a:r>
            <a:r>
              <a:rPr lang="en-US" sz="2000" dirty="0"/>
              <a:t>, ask them if the children could be cared for by staff. </a:t>
            </a:r>
          </a:p>
          <a:p>
            <a:pPr marL="342900" indent="-342900">
              <a:buAutoNum type="arabicPeriod"/>
            </a:pPr>
            <a:r>
              <a:rPr lang="en-US" sz="2000" dirty="0"/>
              <a:t>Be sure patient </a:t>
            </a:r>
            <a:r>
              <a:rPr lang="en-US" sz="2000" dirty="0">
                <a:solidFill>
                  <a:schemeClr val="accent3"/>
                </a:solidFill>
              </a:rPr>
              <a:t>understands confidentiality and its limits</a:t>
            </a:r>
            <a:r>
              <a:rPr lang="en-US" sz="2000" dirty="0"/>
              <a:t>.</a:t>
            </a:r>
          </a:p>
          <a:p>
            <a:pPr marL="342900" indent="-342900">
              <a:buAutoNum type="arabicPeriod"/>
            </a:pPr>
            <a:r>
              <a:rPr lang="en-US" sz="2000" dirty="0"/>
              <a:t>Let the patient know </a:t>
            </a:r>
            <a:r>
              <a:rPr lang="en-US" sz="2000" dirty="0">
                <a:solidFill>
                  <a:schemeClr val="accent3"/>
                </a:solidFill>
              </a:rPr>
              <a:t>you will be taking notes </a:t>
            </a:r>
            <a:r>
              <a:rPr lang="en-US" sz="2000" dirty="0"/>
              <a:t>during the encounter.</a:t>
            </a:r>
          </a:p>
          <a:p>
            <a:endParaRPr lang="en-US" sz="2000" dirty="0"/>
          </a:p>
        </p:txBody>
      </p:sp>
    </p:spTree>
    <p:extLst>
      <p:ext uri="{BB962C8B-B14F-4D97-AF65-F5344CB8AC3E}">
        <p14:creationId xmlns:p14="http://schemas.microsoft.com/office/powerpoint/2010/main" val="3772801319"/>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296159" y="6236677"/>
            <a:ext cx="643277" cy="366183"/>
          </a:xfrm>
        </p:spPr>
        <p:txBody>
          <a:bodyPr/>
          <a:lstStyle/>
          <a:p>
            <a:fld id="{B7D43D70-C499-F949-A9D0-D427CF5AA287}" type="slidenum">
              <a:rPr lang="en-US" smtClean="0"/>
              <a:pPr/>
              <a:t>41</a:t>
            </a:fld>
            <a:endParaRPr lang="en-US" dirty="0"/>
          </a:p>
        </p:txBody>
      </p:sp>
      <p:sp>
        <p:nvSpPr>
          <p:cNvPr id="4" name="Title 3"/>
          <p:cNvSpPr>
            <a:spLocks noGrp="1"/>
          </p:cNvSpPr>
          <p:nvPr>
            <p:ph type="title"/>
          </p:nvPr>
        </p:nvSpPr>
        <p:spPr>
          <a:xfrm>
            <a:off x="201168" y="301752"/>
            <a:ext cx="8638032" cy="914400"/>
          </a:xfrm>
          <a:solidFill>
            <a:schemeClr val="accent3"/>
          </a:solidFill>
        </p:spPr>
        <p:txBody>
          <a:bodyPr/>
          <a:lstStyle/>
          <a:p>
            <a:r>
              <a:rPr lang="en-US" sz="3200" dirty="0">
                <a:solidFill>
                  <a:schemeClr val="bg1"/>
                </a:solidFill>
              </a:rPr>
              <a:t>History</a:t>
            </a:r>
          </a:p>
        </p:txBody>
      </p:sp>
      <p:pic>
        <p:nvPicPr>
          <p:cNvPr id="2" name="Picture 1"/>
          <p:cNvPicPr>
            <a:picLocks noChangeAspect="1"/>
          </p:cNvPicPr>
          <p:nvPr/>
        </p:nvPicPr>
        <p:blipFill>
          <a:blip r:embed="rId3"/>
          <a:stretch>
            <a:fillRect/>
          </a:stretch>
        </p:blipFill>
        <p:spPr>
          <a:xfrm>
            <a:off x="6254748" y="137121"/>
            <a:ext cx="1681177" cy="1340104"/>
          </a:xfrm>
          <a:prstGeom prst="rect">
            <a:avLst/>
          </a:prstGeom>
        </p:spPr>
      </p:pic>
      <p:sp>
        <p:nvSpPr>
          <p:cNvPr id="5" name="Text Placeholder 4"/>
          <p:cNvSpPr>
            <a:spLocks noGrp="1"/>
          </p:cNvSpPr>
          <p:nvPr>
            <p:ph type="body" sz="quarter" idx="17"/>
          </p:nvPr>
        </p:nvSpPr>
        <p:spPr>
          <a:xfrm>
            <a:off x="301404" y="1477225"/>
            <a:ext cx="8638032" cy="4759452"/>
          </a:xfrm>
        </p:spPr>
        <p:txBody>
          <a:bodyPr/>
          <a:lstStyle/>
          <a:p>
            <a:r>
              <a:rPr lang="en-US" sz="2400" i="0" u="none" strike="noStrike" baseline="0" dirty="0">
                <a:solidFill>
                  <a:srgbClr val="000000"/>
                </a:solidFill>
              </a:rPr>
              <a:t>Medical Interview to include the patient’s point of view</a:t>
            </a:r>
          </a:p>
          <a:p>
            <a:endParaRPr lang="en-US" sz="2400" dirty="0">
              <a:solidFill>
                <a:srgbClr val="000000"/>
              </a:solidFill>
            </a:endParaRPr>
          </a:p>
          <a:p>
            <a:r>
              <a:rPr lang="en-US" sz="2400" i="0" u="none" strike="noStrike" baseline="0" dirty="0">
                <a:solidFill>
                  <a:srgbClr val="000000"/>
                </a:solidFill>
              </a:rPr>
              <a:t>The explanatory model includes the patient’s beliefs about their illness, the personal and social meaning they attach to their disorder, expectations about what will happen to them and what you will do, and their own goals. </a:t>
            </a:r>
            <a:endParaRPr lang="en-US" sz="2400" dirty="0"/>
          </a:p>
          <a:p>
            <a:r>
              <a:rPr lang="en-US" sz="2400" i="0" u="none" strike="noStrike" baseline="0" dirty="0">
                <a:solidFill>
                  <a:srgbClr val="000000"/>
                </a:solidFill>
              </a:rPr>
              <a:t>Understanding the patient’s explanatory model helps you provide patient-centered care.</a:t>
            </a:r>
          </a:p>
          <a:p>
            <a:r>
              <a:rPr lang="en-US" sz="2400" i="0" u="none" strike="noStrike" baseline="0" dirty="0">
                <a:solidFill>
                  <a:srgbClr val="000000"/>
                </a:solidFill>
              </a:rPr>
              <a:t> </a:t>
            </a:r>
            <a:endParaRPr lang="en-US" sz="2400" b="0" i="0" u="none" strike="noStrike" baseline="0" dirty="0">
              <a:solidFill>
                <a:srgbClr val="000000"/>
              </a:solidFill>
            </a:endParaRPr>
          </a:p>
          <a:p>
            <a:r>
              <a:rPr lang="en-US" sz="2000" b="0" i="0" u="none" strike="noStrike" baseline="0" dirty="0">
                <a:solidFill>
                  <a:srgbClr val="000000"/>
                </a:solidFill>
              </a:rPr>
              <a:t>Kleinman, A., Eisenberg, L., &amp; Good, B. (1978). Culture, illness, and care: clinical lessons from anthropologic and cross-cultural research. </a:t>
            </a:r>
            <a:r>
              <a:rPr lang="en-US" sz="2000" b="0" i="1" u="none" strike="noStrike" baseline="0" dirty="0">
                <a:solidFill>
                  <a:srgbClr val="000000"/>
                </a:solidFill>
              </a:rPr>
              <a:t>Annals of internal medicine, 88</a:t>
            </a:r>
            <a:r>
              <a:rPr lang="en-US" sz="2000" b="0" i="0" u="none" strike="noStrike" baseline="0" dirty="0">
                <a:solidFill>
                  <a:srgbClr val="000000"/>
                </a:solidFill>
              </a:rPr>
              <a:t>(2), 251-258.</a:t>
            </a:r>
            <a:endParaRPr lang="en-US" sz="2000" dirty="0"/>
          </a:p>
        </p:txBody>
      </p:sp>
    </p:spTree>
    <p:extLst>
      <p:ext uri="{BB962C8B-B14F-4D97-AF65-F5344CB8AC3E}">
        <p14:creationId xmlns:p14="http://schemas.microsoft.com/office/powerpoint/2010/main" val="1037620749"/>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87764" y="301752"/>
            <a:ext cx="4365736" cy="914400"/>
          </a:xfrm>
        </p:spPr>
        <p:txBody>
          <a:bodyPr anchor="ctr">
            <a:normAutofit/>
          </a:bodyPr>
          <a:lstStyle/>
          <a:p>
            <a:r>
              <a:rPr lang="en-US" dirty="0"/>
              <a:t>History</a:t>
            </a:r>
          </a:p>
        </p:txBody>
      </p:sp>
      <p:sp>
        <p:nvSpPr>
          <p:cNvPr id="3" name="Slide Number Placeholder 2"/>
          <p:cNvSpPr>
            <a:spLocks noGrp="1"/>
          </p:cNvSpPr>
          <p:nvPr>
            <p:ph type="sldNum" sz="quarter" idx="13"/>
          </p:nvPr>
        </p:nvSpPr>
        <p:spPr>
          <a:xfrm>
            <a:off x="8296159" y="6236677"/>
            <a:ext cx="643277" cy="366183"/>
          </a:xfrm>
        </p:spPr>
        <p:txBody>
          <a:bodyPr anchor="ctr">
            <a:normAutofit/>
          </a:bodyPr>
          <a:lstStyle/>
          <a:p>
            <a:pPr>
              <a:spcAft>
                <a:spcPts val="600"/>
              </a:spcAft>
            </a:pPr>
            <a:fld id="{B7D43D70-C499-F949-A9D0-D427CF5AA287}" type="slidenum">
              <a:rPr lang="en-US" smtClean="0"/>
              <a:pPr>
                <a:spcAft>
                  <a:spcPts val="600"/>
                </a:spcAft>
              </a:pPr>
              <a:t>42</a:t>
            </a:fld>
            <a:endParaRPr lang="en-US" dirty="0"/>
          </a:p>
        </p:txBody>
      </p:sp>
      <p:sp>
        <p:nvSpPr>
          <p:cNvPr id="5" name="Text Placeholder 4"/>
          <p:cNvSpPr>
            <a:spLocks noGrp="1"/>
          </p:cNvSpPr>
          <p:nvPr>
            <p:ph type="body" sz="quarter" idx="14"/>
          </p:nvPr>
        </p:nvSpPr>
        <p:spPr>
          <a:xfrm>
            <a:off x="3274310" y="1328928"/>
            <a:ext cx="5679190" cy="4728972"/>
          </a:xfrm>
        </p:spPr>
        <p:txBody>
          <a:bodyPr>
            <a:normAutofit fontScale="92500"/>
          </a:bodyPr>
          <a:lstStyle/>
          <a:p>
            <a:pPr marL="342900" indent="-342900">
              <a:spcAft>
                <a:spcPts val="600"/>
              </a:spcAft>
              <a:buFont typeface="Arial" panose="020B0604020202020204" pitchFamily="34" charset="0"/>
              <a:buAutoNum type="arabicPeriod"/>
            </a:pPr>
            <a:r>
              <a:rPr lang="en-US" sz="1800" dirty="0"/>
              <a:t>Start the interview with the following </a:t>
            </a:r>
            <a:r>
              <a:rPr lang="en-US" sz="1800" i="1" dirty="0"/>
              <a:t>We all have a way of understanding health and illness</a:t>
            </a:r>
            <a:r>
              <a:rPr lang="en-US" sz="1800" i="1" dirty="0">
                <a:effectLst/>
              </a:rPr>
              <a:t>- I am going to ask you some questions to help me understand how you see things</a:t>
            </a:r>
            <a:r>
              <a:rPr lang="en-US" sz="1800" i="1" dirty="0"/>
              <a:t>.</a:t>
            </a:r>
            <a:endParaRPr lang="en-US" sz="1800" dirty="0"/>
          </a:p>
          <a:p>
            <a:pPr marL="342900" indent="-342900">
              <a:spcAft>
                <a:spcPts val="600"/>
              </a:spcAft>
              <a:buAutoNum type="arabicPeriod"/>
            </a:pPr>
            <a:r>
              <a:rPr lang="en-US" sz="1800" dirty="0"/>
              <a:t>Confirm the chief concern and other issues the patient may want to address. Ask if they have another way or name when referring to this problem</a:t>
            </a:r>
          </a:p>
          <a:p>
            <a:pPr marL="342900" indent="-342900">
              <a:spcAft>
                <a:spcPts val="600"/>
              </a:spcAft>
              <a:buAutoNum type="arabicPeriod"/>
            </a:pPr>
            <a:r>
              <a:rPr lang="en-US" sz="1800" dirty="0"/>
              <a:t>Agree to a shared agenda for this visit and note issues that may need to be followed up with another visit.</a:t>
            </a:r>
          </a:p>
          <a:p>
            <a:pPr marL="342900" indent="-342900">
              <a:spcAft>
                <a:spcPts val="600"/>
              </a:spcAft>
              <a:buFont typeface="Arial" panose="020B0604020202020204" pitchFamily="34" charset="0"/>
              <a:buAutoNum type="arabicPeriod"/>
            </a:pPr>
            <a:r>
              <a:rPr lang="en-US" sz="1800" dirty="0"/>
              <a:t>You can use the following general statement to screen for trauma  “Many times stressful life events can affect a person’s health and well being. Are there any stressful life events that would be helpful for me to know?”  </a:t>
            </a:r>
          </a:p>
          <a:p>
            <a:pPr>
              <a:spcAft>
                <a:spcPts val="600"/>
              </a:spcAft>
            </a:pPr>
            <a:endParaRPr lang="en-US" sz="1300" dirty="0"/>
          </a:p>
        </p:txBody>
      </p:sp>
      <p:pic>
        <p:nvPicPr>
          <p:cNvPr id="2" name="Picture 1"/>
          <p:cNvPicPr>
            <a:picLocks noChangeAspect="1"/>
          </p:cNvPicPr>
          <p:nvPr/>
        </p:nvPicPr>
        <p:blipFill rotWithShape="1">
          <a:blip r:embed="rId3"/>
          <a:srcRect l="36094" r="4720" b="-1"/>
          <a:stretch/>
        </p:blipFill>
        <p:spPr>
          <a:xfrm>
            <a:off x="20" y="1645920"/>
            <a:ext cx="3274290" cy="4411980"/>
          </a:xfrm>
          <a:prstGeom prst="rect">
            <a:avLst/>
          </a:prstGeom>
          <a:noFill/>
        </p:spPr>
      </p:pic>
    </p:spTree>
    <p:extLst>
      <p:ext uri="{BB962C8B-B14F-4D97-AF65-F5344CB8AC3E}">
        <p14:creationId xmlns:p14="http://schemas.microsoft.com/office/powerpoint/2010/main" val="1852971594"/>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87764" y="301752"/>
            <a:ext cx="4365736" cy="914400"/>
          </a:xfrm>
        </p:spPr>
        <p:txBody>
          <a:bodyPr anchor="ctr">
            <a:normAutofit/>
          </a:bodyPr>
          <a:lstStyle/>
          <a:p>
            <a:r>
              <a:rPr lang="en-US" dirty="0"/>
              <a:t>History</a:t>
            </a:r>
          </a:p>
        </p:txBody>
      </p:sp>
      <p:sp>
        <p:nvSpPr>
          <p:cNvPr id="3" name="Slide Number Placeholder 2"/>
          <p:cNvSpPr>
            <a:spLocks noGrp="1"/>
          </p:cNvSpPr>
          <p:nvPr>
            <p:ph type="sldNum" sz="quarter" idx="13"/>
          </p:nvPr>
        </p:nvSpPr>
        <p:spPr>
          <a:xfrm>
            <a:off x="8296159" y="6236677"/>
            <a:ext cx="643277" cy="366183"/>
          </a:xfrm>
        </p:spPr>
        <p:txBody>
          <a:bodyPr anchor="ctr">
            <a:normAutofit/>
          </a:bodyPr>
          <a:lstStyle/>
          <a:p>
            <a:pPr>
              <a:spcAft>
                <a:spcPts val="600"/>
              </a:spcAft>
            </a:pPr>
            <a:fld id="{B7D43D70-C499-F949-A9D0-D427CF5AA287}" type="slidenum">
              <a:rPr lang="en-US" smtClean="0"/>
              <a:pPr>
                <a:spcAft>
                  <a:spcPts val="600"/>
                </a:spcAft>
              </a:pPr>
              <a:t>43</a:t>
            </a:fld>
            <a:endParaRPr lang="en-US" dirty="0"/>
          </a:p>
        </p:txBody>
      </p:sp>
      <p:sp>
        <p:nvSpPr>
          <p:cNvPr id="5" name="Text Placeholder 4"/>
          <p:cNvSpPr>
            <a:spLocks noGrp="1"/>
          </p:cNvSpPr>
          <p:nvPr>
            <p:ph type="body" sz="quarter" idx="14"/>
          </p:nvPr>
        </p:nvSpPr>
        <p:spPr>
          <a:xfrm>
            <a:off x="4587764" y="914400"/>
            <a:ext cx="4365736" cy="5827776"/>
          </a:xfrm>
        </p:spPr>
        <p:txBody>
          <a:bodyPr>
            <a:normAutofit/>
          </a:bodyPr>
          <a:lstStyle/>
          <a:p>
            <a:pPr marL="0" marR="0">
              <a:spcBef>
                <a:spcPts val="0"/>
              </a:spcBef>
              <a:spcAft>
                <a:spcPts val="600"/>
              </a:spcAft>
            </a:pPr>
            <a:r>
              <a:rPr lang="en-US" sz="1800" dirty="0">
                <a:effectLst/>
              </a:rPr>
              <a:t>Obtain Symptom Story- </a:t>
            </a:r>
            <a:r>
              <a:rPr lang="en-US" sz="1800" i="1" dirty="0">
                <a:effectLst/>
              </a:rPr>
              <a:t>tell me about what has been happening?</a:t>
            </a:r>
          </a:p>
          <a:p>
            <a:pPr marL="0" marR="0">
              <a:spcBef>
                <a:spcPts val="0"/>
              </a:spcBef>
              <a:spcAft>
                <a:spcPts val="600"/>
              </a:spcAft>
            </a:pPr>
            <a:endParaRPr lang="en-US" sz="1800" dirty="0">
              <a:effectLst/>
            </a:endParaRPr>
          </a:p>
          <a:p>
            <a:pPr marL="0" marR="0">
              <a:spcBef>
                <a:spcPts val="0"/>
              </a:spcBef>
              <a:spcAft>
                <a:spcPts val="600"/>
              </a:spcAft>
            </a:pPr>
            <a:r>
              <a:rPr lang="en-US" sz="1800" dirty="0">
                <a:effectLst/>
              </a:rPr>
              <a:t>Patient Attribution </a:t>
            </a:r>
            <a:r>
              <a:rPr lang="en-US" sz="1800" i="1" dirty="0">
                <a:effectLst/>
              </a:rPr>
              <a:t>What do you think caused your problem</a:t>
            </a:r>
          </a:p>
          <a:p>
            <a:pPr marL="0" marR="0">
              <a:spcBef>
                <a:spcPts val="0"/>
              </a:spcBef>
              <a:spcAft>
                <a:spcPts val="600"/>
              </a:spcAft>
            </a:pPr>
            <a:endParaRPr lang="en-US" sz="1800" dirty="0">
              <a:effectLst/>
            </a:endParaRPr>
          </a:p>
          <a:p>
            <a:pPr marL="0" marR="0">
              <a:spcBef>
                <a:spcPts val="0"/>
              </a:spcBef>
              <a:spcAft>
                <a:spcPts val="600"/>
              </a:spcAft>
            </a:pPr>
            <a:r>
              <a:rPr lang="en-US" sz="1800" dirty="0">
                <a:effectLst/>
              </a:rPr>
              <a:t>Patient Fears/Concerns </a:t>
            </a:r>
          </a:p>
          <a:p>
            <a:pPr marL="0" marR="0">
              <a:spcBef>
                <a:spcPts val="0"/>
              </a:spcBef>
              <a:spcAft>
                <a:spcPts val="600"/>
              </a:spcAft>
            </a:pPr>
            <a:r>
              <a:rPr lang="en-US" sz="1800" i="1" dirty="0">
                <a:effectLst/>
              </a:rPr>
              <a:t>What do you fear most about your illness?</a:t>
            </a:r>
          </a:p>
          <a:p>
            <a:pPr marL="0" marR="0">
              <a:spcBef>
                <a:spcPts val="0"/>
              </a:spcBef>
              <a:spcAft>
                <a:spcPts val="600"/>
              </a:spcAft>
            </a:pPr>
            <a:r>
              <a:rPr lang="en-US" sz="1800" i="1" dirty="0">
                <a:effectLst/>
              </a:rPr>
              <a:t>What are the chief problems that your symptoms/illness has caused you?</a:t>
            </a:r>
          </a:p>
          <a:p>
            <a:pPr>
              <a:spcAft>
                <a:spcPts val="600"/>
              </a:spcAft>
            </a:pPr>
            <a:endParaRPr lang="en-US" sz="1800" dirty="0">
              <a:effectLst/>
            </a:endParaRPr>
          </a:p>
          <a:p>
            <a:pPr>
              <a:spcAft>
                <a:spcPts val="600"/>
              </a:spcAft>
            </a:pPr>
            <a:r>
              <a:rPr lang="en-US" sz="1800" dirty="0">
                <a:effectLst/>
              </a:rPr>
              <a:t>Attempted treatment</a:t>
            </a:r>
            <a:r>
              <a:rPr lang="en-US" sz="1800" dirty="0"/>
              <a:t>- </a:t>
            </a:r>
            <a:r>
              <a:rPr lang="en-US" sz="1800" i="1" dirty="0">
                <a:effectLst/>
              </a:rPr>
              <a:t>What have you done to try to treat this? What kind of treatment do you think you want or should receive? </a:t>
            </a:r>
            <a:r>
              <a:rPr lang="en-US" sz="1800" i="1" dirty="0"/>
              <a:t> </a:t>
            </a:r>
            <a:r>
              <a:rPr lang="en-US" sz="1800" i="1" dirty="0">
                <a:effectLst/>
              </a:rPr>
              <a:t>What is the most important results you hope to see from treatment?</a:t>
            </a:r>
          </a:p>
          <a:p>
            <a:pPr marL="342900" indent="-342900">
              <a:spcAft>
                <a:spcPts val="600"/>
              </a:spcAft>
              <a:buAutoNum type="arabicPeriod"/>
            </a:pPr>
            <a:endParaRPr lang="en-US" dirty="0"/>
          </a:p>
        </p:txBody>
      </p:sp>
      <p:pic>
        <p:nvPicPr>
          <p:cNvPr id="2" name="Picture 1"/>
          <p:cNvPicPr>
            <a:picLocks noChangeAspect="1"/>
          </p:cNvPicPr>
          <p:nvPr/>
        </p:nvPicPr>
        <p:blipFill rotWithShape="1">
          <a:blip r:embed="rId3"/>
          <a:srcRect l="36094" r="4720" b="-1"/>
          <a:stretch/>
        </p:blipFill>
        <p:spPr>
          <a:xfrm>
            <a:off x="20" y="10"/>
            <a:ext cx="4495780" cy="6057890"/>
          </a:xfrm>
          <a:prstGeom prst="rect">
            <a:avLst/>
          </a:prstGeom>
          <a:noFill/>
        </p:spPr>
      </p:pic>
    </p:spTree>
    <p:extLst>
      <p:ext uri="{BB962C8B-B14F-4D97-AF65-F5344CB8AC3E}">
        <p14:creationId xmlns:p14="http://schemas.microsoft.com/office/powerpoint/2010/main" val="1960153956"/>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a:xfrm>
            <a:off x="8296159" y="6236677"/>
            <a:ext cx="643277" cy="366183"/>
          </a:xfrm>
        </p:spPr>
        <p:txBody>
          <a:bodyPr anchor="ctr">
            <a:normAutofit/>
          </a:bodyPr>
          <a:lstStyle/>
          <a:p>
            <a:pPr>
              <a:spcAft>
                <a:spcPts val="600"/>
              </a:spcAft>
            </a:pPr>
            <a:fld id="{B7D43D70-C499-F949-A9D0-D427CF5AA287}" type="slidenum">
              <a:rPr lang="en-US" smtClean="0"/>
              <a:pPr>
                <a:spcAft>
                  <a:spcPts val="600"/>
                </a:spcAft>
              </a:pPr>
              <a:t>44</a:t>
            </a:fld>
            <a:endParaRPr lang="en-US" dirty="0"/>
          </a:p>
        </p:txBody>
      </p:sp>
      <p:sp>
        <p:nvSpPr>
          <p:cNvPr id="4" name="Title 3"/>
          <p:cNvSpPr>
            <a:spLocks noGrp="1"/>
          </p:cNvSpPr>
          <p:nvPr>
            <p:ph type="title"/>
          </p:nvPr>
        </p:nvSpPr>
        <p:spPr>
          <a:xfrm>
            <a:off x="201168" y="301752"/>
            <a:ext cx="8638032" cy="914400"/>
          </a:xfrm>
        </p:spPr>
        <p:txBody>
          <a:bodyPr anchor="t">
            <a:normAutofit/>
          </a:bodyPr>
          <a:lstStyle/>
          <a:p>
            <a:r>
              <a:rPr lang="en-US" dirty="0"/>
              <a:t>History</a:t>
            </a:r>
          </a:p>
        </p:txBody>
      </p:sp>
      <p:sp>
        <p:nvSpPr>
          <p:cNvPr id="5" name="Text Placeholder 4"/>
          <p:cNvSpPr>
            <a:spLocks noGrp="1"/>
          </p:cNvSpPr>
          <p:nvPr>
            <p:ph sz="quarter" idx="16"/>
          </p:nvPr>
        </p:nvSpPr>
        <p:spPr>
          <a:xfrm>
            <a:off x="289844" y="1298448"/>
            <a:ext cx="4179428" cy="4759452"/>
          </a:xfrm>
        </p:spPr>
        <p:txBody>
          <a:bodyPr>
            <a:normAutofit/>
          </a:bodyPr>
          <a:lstStyle/>
          <a:p>
            <a:pPr marL="342900" indent="-342900">
              <a:spcAft>
                <a:spcPts val="600"/>
              </a:spcAft>
              <a:buAutoNum type="arabicPeriod"/>
            </a:pPr>
            <a:r>
              <a:rPr lang="en-US" sz="1600" dirty="0"/>
              <a:t>If you need to ask questions about safety, substance use and or you are gathering an inclusive sexual history, explain the rationale.  Let them know these are questions you ask of all your patients to normalize the process. </a:t>
            </a:r>
          </a:p>
          <a:p>
            <a:pPr marL="342900" indent="-342900">
              <a:spcAft>
                <a:spcPts val="600"/>
              </a:spcAft>
              <a:buAutoNum type="arabicPeriod"/>
            </a:pPr>
            <a:r>
              <a:rPr lang="en-US" sz="1600" dirty="0"/>
              <a:t>Let the patient know what comes next, in terms of any physical exam, labs/imaging or procedures. </a:t>
            </a:r>
          </a:p>
          <a:p>
            <a:pPr marL="342900" indent="-342900">
              <a:spcAft>
                <a:spcPts val="600"/>
              </a:spcAft>
              <a:buAutoNum type="arabicPeriod"/>
            </a:pPr>
            <a:r>
              <a:rPr lang="en-US" sz="1600" dirty="0"/>
              <a:t>Ask patient if there are any physical exams that make them anxious and if there is anything you can do to help.  Listen to what they say and agree to do it. </a:t>
            </a:r>
          </a:p>
          <a:p>
            <a:pPr marL="342900" indent="-342900">
              <a:spcAft>
                <a:spcPts val="600"/>
              </a:spcAft>
              <a:buAutoNum type="arabicPeriod"/>
            </a:pPr>
            <a:endParaRPr lang="en-US" sz="1600" dirty="0"/>
          </a:p>
          <a:p>
            <a:pPr>
              <a:spcAft>
                <a:spcPts val="600"/>
              </a:spcAft>
            </a:pPr>
            <a:endParaRPr lang="en-US" dirty="0"/>
          </a:p>
        </p:txBody>
      </p:sp>
      <p:pic>
        <p:nvPicPr>
          <p:cNvPr id="2" name="Picture 1"/>
          <p:cNvPicPr>
            <a:picLocks noChangeAspect="1"/>
          </p:cNvPicPr>
          <p:nvPr/>
        </p:nvPicPr>
        <p:blipFill rotWithShape="1">
          <a:blip r:embed="rId3"/>
          <a:srcRect l="29969" r="1" b="1"/>
          <a:stretch/>
        </p:blipFill>
        <p:spPr>
          <a:xfrm>
            <a:off x="4659772" y="1298448"/>
            <a:ext cx="4179428" cy="4759452"/>
          </a:xfrm>
          <a:prstGeom prst="rect">
            <a:avLst/>
          </a:prstGeom>
          <a:noFill/>
        </p:spPr>
      </p:pic>
    </p:spTree>
    <p:extLst>
      <p:ext uri="{BB962C8B-B14F-4D97-AF65-F5344CB8AC3E}">
        <p14:creationId xmlns:p14="http://schemas.microsoft.com/office/powerpoint/2010/main" val="1540575246"/>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quarter" idx="16"/>
          </p:nvPr>
        </p:nvPicPr>
        <p:blipFill>
          <a:blip r:embed="rId3"/>
          <a:stretch>
            <a:fillRect/>
          </a:stretch>
        </p:blipFill>
        <p:spPr>
          <a:xfrm>
            <a:off x="0" y="0"/>
            <a:ext cx="9144000" cy="4163438"/>
          </a:xfrm>
          <a:prstGeom prst="rect">
            <a:avLst/>
          </a:prstGeom>
        </p:spPr>
      </p:pic>
      <p:sp>
        <p:nvSpPr>
          <p:cNvPr id="2" name="Slide Number Placeholder 1"/>
          <p:cNvSpPr>
            <a:spLocks noGrp="1"/>
          </p:cNvSpPr>
          <p:nvPr>
            <p:ph type="sldNum" sz="quarter" idx="13"/>
          </p:nvPr>
        </p:nvSpPr>
        <p:spPr/>
        <p:txBody>
          <a:bodyPr/>
          <a:lstStyle/>
          <a:p>
            <a:fld id="{B7D43D70-C499-F949-A9D0-D427CF5AA287}" type="slidenum">
              <a:rPr lang="en-US" smtClean="0"/>
              <a:pPr/>
              <a:t>45</a:t>
            </a:fld>
            <a:endParaRPr lang="en-US" dirty="0"/>
          </a:p>
        </p:txBody>
      </p:sp>
      <p:sp>
        <p:nvSpPr>
          <p:cNvPr id="10" name="TextBox 9"/>
          <p:cNvSpPr txBox="1"/>
          <p:nvPr/>
        </p:nvSpPr>
        <p:spPr>
          <a:xfrm>
            <a:off x="1157591" y="4630366"/>
            <a:ext cx="6585626" cy="1060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algn="l" defTabSz="685782">
              <a:lnSpc>
                <a:spcPts val="2200"/>
              </a:lnSpc>
            </a:pPr>
            <a:r>
              <a:rPr lang="en-US" dirty="0">
                <a:solidFill>
                  <a:schemeClr val="tx1"/>
                </a:solidFill>
              </a:rPr>
              <a:t>Trauma informed language- Some of the language we commonly use during a physical exam can be problematic especially if the patient has experienced trauma. Some small adjustments can make the exam feel safer. [5] </a:t>
            </a:r>
          </a:p>
        </p:txBody>
      </p:sp>
    </p:spTree>
    <p:extLst>
      <p:ext uri="{BB962C8B-B14F-4D97-AF65-F5344CB8AC3E}">
        <p14:creationId xmlns:p14="http://schemas.microsoft.com/office/powerpoint/2010/main" val="1801839803"/>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169" y="384048"/>
            <a:ext cx="4293765" cy="914400"/>
          </a:xfrm>
        </p:spPr>
        <p:txBody>
          <a:bodyPr/>
          <a:lstStyle/>
          <a:p>
            <a:r>
              <a:rPr lang="en-US" dirty="0"/>
              <a:t>      say this…..</a:t>
            </a:r>
          </a:p>
        </p:txBody>
      </p:sp>
      <p:sp>
        <p:nvSpPr>
          <p:cNvPr id="3" name="Text Placeholder 2"/>
          <p:cNvSpPr>
            <a:spLocks noGrp="1"/>
          </p:cNvSpPr>
          <p:nvPr>
            <p:ph type="body" sz="quarter" idx="14"/>
          </p:nvPr>
        </p:nvSpPr>
        <p:spPr/>
        <p:txBody>
          <a:bodyPr/>
          <a:lstStyle/>
          <a:p>
            <a:r>
              <a:rPr lang="en-US" sz="1800" dirty="0"/>
              <a:t>“I am going to examine or inspect …”</a:t>
            </a:r>
          </a:p>
          <a:p>
            <a:endParaRPr lang="en-US" sz="1800" dirty="0"/>
          </a:p>
          <a:p>
            <a:r>
              <a:rPr lang="en-US" sz="1800" dirty="0"/>
              <a:t>“Please swallow.” </a:t>
            </a:r>
          </a:p>
          <a:p>
            <a:endParaRPr lang="en-US" sz="1800" dirty="0"/>
          </a:p>
          <a:p>
            <a:r>
              <a:rPr lang="en-US" sz="1800" dirty="0"/>
              <a:t>“Sit on the table.”</a:t>
            </a:r>
          </a:p>
          <a:p>
            <a:endParaRPr lang="en-US" sz="1800" dirty="0"/>
          </a:p>
          <a:p>
            <a:r>
              <a:rPr lang="en-US" sz="1800" dirty="0"/>
              <a:t>“Put this drape on your lap.”</a:t>
            </a:r>
          </a:p>
          <a:p>
            <a:endParaRPr lang="en-US" sz="1800" dirty="0"/>
          </a:p>
          <a:p>
            <a:r>
              <a:rPr lang="en-US" sz="1800" dirty="0"/>
              <a:t>“Please move your shirt up so I can examine your abdomen.”</a:t>
            </a:r>
          </a:p>
          <a:p>
            <a:endParaRPr lang="en-US" sz="1800" dirty="0"/>
          </a:p>
          <a:p>
            <a:r>
              <a:rPr lang="en-US" sz="1800" dirty="0"/>
              <a:t>“Please bend your elbows.”</a:t>
            </a:r>
          </a:p>
          <a:p>
            <a:endParaRPr lang="en-US" sz="1800" dirty="0"/>
          </a:p>
          <a:p>
            <a:endParaRPr lang="en-US" sz="1800" dirty="0"/>
          </a:p>
          <a:p>
            <a:r>
              <a:rPr lang="en-US" sz="1800" dirty="0"/>
              <a:t>“Push forward (strength exam).”</a:t>
            </a:r>
          </a:p>
        </p:txBody>
      </p:sp>
      <p:sp>
        <p:nvSpPr>
          <p:cNvPr id="5" name="Slide Number Placeholder 4"/>
          <p:cNvSpPr>
            <a:spLocks noGrp="1"/>
          </p:cNvSpPr>
          <p:nvPr>
            <p:ph type="sldNum" sz="quarter" idx="4"/>
          </p:nvPr>
        </p:nvSpPr>
        <p:spPr/>
        <p:txBody>
          <a:bodyPr/>
          <a:lstStyle/>
          <a:p>
            <a:fld id="{B7D43D70-C499-F949-A9D0-D427CF5AA287}" type="slidenum">
              <a:rPr lang="en-US" smtClean="0"/>
              <a:pPr/>
              <a:t>46</a:t>
            </a:fld>
            <a:endParaRPr lang="en-US" dirty="0"/>
          </a:p>
        </p:txBody>
      </p:sp>
      <p:sp>
        <p:nvSpPr>
          <p:cNvPr id="6" name="Title 1"/>
          <p:cNvSpPr txBox="1">
            <a:spLocks/>
          </p:cNvSpPr>
          <p:nvPr/>
        </p:nvSpPr>
        <p:spPr>
          <a:xfrm>
            <a:off x="4494934" y="384048"/>
            <a:ext cx="4293765" cy="914400"/>
          </a:xfrm>
          <a:prstGeom prst="rect">
            <a:avLst/>
          </a:prstGeom>
        </p:spPr>
        <p:txBody>
          <a:bodyPr vert="horz" lIns="73152" tIns="0" rIns="73152" bIns="0" rtlCol="0" anchor="ctr">
            <a:noAutofit/>
          </a:bodyPr>
          <a:lstStyle>
            <a:lvl1pPr marL="0" marR="0" indent="0" algn="l" defTabSz="685783" rtl="0" latinLnBrk="0">
              <a:lnSpc>
                <a:spcPct val="100000"/>
              </a:lnSpc>
              <a:spcBef>
                <a:spcPts val="0"/>
              </a:spcBef>
              <a:spcAft>
                <a:spcPts val="0"/>
              </a:spcAft>
              <a:buClrTx/>
              <a:buSzTx/>
              <a:buFontTx/>
              <a:buNone/>
              <a:tabLst/>
              <a:defRPr sz="3000" b="0" i="0" u="none" strike="noStrike" cap="none" spc="0" baseline="0">
                <a:ln>
                  <a:noFill/>
                </a:ln>
                <a:solidFill>
                  <a:schemeClr val="tx2">
                    <a:lumMod val="50000"/>
                  </a:schemeClr>
                </a:solidFill>
                <a:uFillTx/>
                <a:latin typeface="+mj-lt"/>
                <a:ea typeface="+mn-ea"/>
                <a:cs typeface="+mn-cs"/>
                <a:sym typeface="Arial"/>
              </a:defRPr>
            </a:lvl1pPr>
            <a:lvl2pPr marL="0" marR="0" indent="0" algn="ctr" defTabSz="685783"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2pPr>
            <a:lvl3pPr marL="0" marR="0" indent="0" algn="ctr" defTabSz="685783"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3pPr>
            <a:lvl4pPr marL="0" marR="0" indent="0" algn="ctr" defTabSz="685783"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4pPr>
            <a:lvl5pPr marL="0" marR="0" indent="0" algn="ctr" defTabSz="685783"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5pPr>
            <a:lvl6pPr marL="0" marR="0" indent="0" algn="ctr" defTabSz="685783"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6pPr>
            <a:lvl7pPr marL="0" marR="0" indent="0" algn="ctr" defTabSz="685783"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7pPr>
            <a:lvl8pPr marL="0" marR="0" indent="0" algn="ctr" defTabSz="685783"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8pPr>
            <a:lvl9pPr marL="0" marR="0" indent="0" algn="ctr" defTabSz="685783"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9pPr>
          </a:lstStyle>
          <a:p>
            <a:pPr hangingPunct="1"/>
            <a:r>
              <a:rPr lang="en-US" dirty="0"/>
              <a:t>        not that…..</a:t>
            </a:r>
          </a:p>
        </p:txBody>
      </p:sp>
      <p:sp>
        <p:nvSpPr>
          <p:cNvPr id="7" name="Text Placeholder 2"/>
          <p:cNvSpPr txBox="1">
            <a:spLocks/>
          </p:cNvSpPr>
          <p:nvPr/>
        </p:nvSpPr>
        <p:spPr>
          <a:xfrm>
            <a:off x="4494933" y="1298448"/>
            <a:ext cx="4293765" cy="4759452"/>
          </a:xfrm>
          <a:prstGeom prst="rect">
            <a:avLst/>
          </a:prstGeom>
        </p:spPr>
        <p:txBody>
          <a:bodyPr vert="horz" lIns="91440" tIns="45720" rIns="91440" bIns="45720" rtlCol="0">
            <a:noAutofit/>
          </a:bodyPr>
          <a:lstStyle>
            <a:lvl1pPr marL="0" marR="0" indent="0" algn="l" defTabSz="685783" rtl="0" latinLnBrk="0">
              <a:lnSpc>
                <a:spcPts val="2200"/>
              </a:lnSpc>
              <a:spcBef>
                <a:spcPts val="0"/>
              </a:spcBef>
              <a:spcAft>
                <a:spcPts val="0"/>
              </a:spcAft>
              <a:buClrTx/>
              <a:buSzTx/>
              <a:buFont typeface="Arial" panose="020B0604020202020204" pitchFamily="34" charset="0"/>
              <a:buNone/>
              <a:tabLst/>
              <a:defRPr sz="1400" b="0" i="0" u="none" strike="noStrike" cap="none" spc="0" baseline="0">
                <a:ln>
                  <a:noFill/>
                </a:ln>
                <a:solidFill>
                  <a:schemeClr val="tx2"/>
                </a:solidFill>
                <a:uFillTx/>
                <a:latin typeface="+mn-lt"/>
                <a:ea typeface="+mn-ea"/>
                <a:cs typeface="+mn-cs"/>
                <a:sym typeface="Arial"/>
              </a:defRPr>
            </a:lvl1pPr>
            <a:lvl2pPr marL="566914" marR="0" indent="-285744" algn="l" defTabSz="685783"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mn-lt"/>
                <a:ea typeface="+mn-ea"/>
                <a:cs typeface="+mn-cs"/>
                <a:sym typeface="Arial"/>
              </a:defRPr>
            </a:lvl2pPr>
            <a:lvl3pPr marL="804652" marR="0" indent="-285744" algn="l" defTabSz="685783"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mn-lt"/>
                <a:ea typeface="+mn-ea"/>
                <a:cs typeface="+mn-cs"/>
                <a:sym typeface="Arial"/>
              </a:defRPr>
            </a:lvl3pPr>
            <a:lvl4pPr marL="1097253" marR="0" indent="-285744" algn="l" defTabSz="685783"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mn-lt"/>
                <a:ea typeface="+mn-ea"/>
                <a:cs typeface="+mn-cs"/>
                <a:sym typeface="Arial"/>
              </a:defRPr>
            </a:lvl4pPr>
            <a:lvl5pPr marL="1097253" marR="0" indent="-285744" algn="l" defTabSz="685783"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accent5">
                    <a:lumMod val="75000"/>
                  </a:schemeClr>
                </a:solidFill>
                <a:uFillTx/>
                <a:latin typeface="+mn-lt"/>
                <a:ea typeface="+mn-ea"/>
                <a:cs typeface="+mn-cs"/>
                <a:sym typeface="Arial"/>
              </a:defRPr>
            </a:lvl5pPr>
            <a:lvl6pPr marL="1380709" marR="0" indent="-285744" algn="l" defTabSz="685783"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mn-lt"/>
                <a:ea typeface="+mn-ea"/>
                <a:cs typeface="+mn-cs"/>
                <a:sym typeface="Arial"/>
              </a:defRPr>
            </a:lvl6pPr>
            <a:lvl7pPr marL="0" marR="0" indent="2743131" algn="ctr" defTabSz="685783"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7pPr>
            <a:lvl8pPr marL="0" marR="0" indent="3200320" algn="ctr" defTabSz="685783"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8pPr>
            <a:lvl9pPr marL="0" marR="0" indent="3657509" algn="ctr" defTabSz="685783"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9pPr>
          </a:lstStyle>
          <a:p>
            <a:pPr hangingPunct="1"/>
            <a:r>
              <a:rPr lang="en-US" sz="1800" dirty="0"/>
              <a:t>“I want to look at, feel or touch….”</a:t>
            </a:r>
          </a:p>
          <a:p>
            <a:pPr hangingPunct="1"/>
            <a:endParaRPr lang="en-US" sz="1800" dirty="0"/>
          </a:p>
          <a:p>
            <a:pPr hangingPunct="1"/>
            <a:r>
              <a:rPr lang="en-US" sz="1800" dirty="0"/>
              <a:t>“Swallow for me.”</a:t>
            </a:r>
          </a:p>
          <a:p>
            <a:pPr hangingPunct="1"/>
            <a:endParaRPr lang="en-US" sz="1800" dirty="0"/>
          </a:p>
          <a:p>
            <a:pPr hangingPunct="1"/>
            <a:r>
              <a:rPr lang="en-US" sz="1800" dirty="0"/>
              <a:t>“Hop onto the bed.”</a:t>
            </a:r>
          </a:p>
          <a:p>
            <a:pPr hangingPunct="1"/>
            <a:endParaRPr lang="en-US" sz="1800" dirty="0"/>
          </a:p>
          <a:p>
            <a:pPr hangingPunct="1"/>
            <a:r>
              <a:rPr lang="en-US" sz="1800" dirty="0"/>
              <a:t>“Put this sheet on your lap.”</a:t>
            </a:r>
          </a:p>
          <a:p>
            <a:pPr hangingPunct="1"/>
            <a:endParaRPr lang="en-US" sz="1800" dirty="0"/>
          </a:p>
          <a:p>
            <a:pPr hangingPunct="1"/>
            <a:r>
              <a:rPr lang="en-US" sz="1800" dirty="0"/>
              <a:t>“Pull your shirt up for me.”</a:t>
            </a:r>
          </a:p>
          <a:p>
            <a:pPr hangingPunct="1"/>
            <a:endParaRPr lang="en-US" sz="1800" dirty="0"/>
          </a:p>
          <a:p>
            <a:pPr hangingPunct="1"/>
            <a:endParaRPr lang="en-US" sz="1800" dirty="0"/>
          </a:p>
          <a:p>
            <a:pPr hangingPunct="1"/>
            <a:r>
              <a:rPr lang="en-US" sz="1800" dirty="0"/>
              <a:t>“Put up your arms like you are going to fight.” </a:t>
            </a:r>
          </a:p>
          <a:p>
            <a:pPr hangingPunct="1"/>
            <a:endParaRPr lang="en-US" sz="1800" dirty="0"/>
          </a:p>
          <a:p>
            <a:pPr hangingPunct="1"/>
            <a:r>
              <a:rPr lang="en-US" sz="1800" dirty="0"/>
              <a:t>“Push me away.” </a:t>
            </a:r>
          </a:p>
        </p:txBody>
      </p:sp>
      <p:pic>
        <p:nvPicPr>
          <p:cNvPr id="8" name="Picture 7" descr="Tick Mark Ok · Free vector graphic on Pixaba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867" y="384048"/>
            <a:ext cx="789432" cy="731520"/>
          </a:xfrm>
          <a:prstGeom prst="rect">
            <a:avLst/>
          </a:prstGeom>
        </p:spPr>
      </p:pic>
      <p:pic>
        <p:nvPicPr>
          <p:cNvPr id="10" name="Picture 9" descr="wpf - How to create a &quot;Cross&quot; as a template to Checkbox - Stack Overflow"/>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6446" y="384048"/>
            <a:ext cx="977537" cy="977537"/>
          </a:xfrm>
          <a:prstGeom prst="rect">
            <a:avLst/>
          </a:prstGeom>
        </p:spPr>
      </p:pic>
    </p:spTree>
    <p:extLst>
      <p:ext uri="{BB962C8B-B14F-4D97-AF65-F5344CB8AC3E}">
        <p14:creationId xmlns:p14="http://schemas.microsoft.com/office/powerpoint/2010/main" val="3619477681"/>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296159" y="6236677"/>
            <a:ext cx="643277" cy="366183"/>
          </a:xfrm>
        </p:spPr>
        <p:txBody>
          <a:bodyPr/>
          <a:lstStyle/>
          <a:p>
            <a:fld id="{B7D43D70-C499-F949-A9D0-D427CF5AA287}" type="slidenum">
              <a:rPr lang="en-US" smtClean="0"/>
              <a:pPr/>
              <a:t>47</a:t>
            </a:fld>
            <a:endParaRPr lang="en-US" dirty="0"/>
          </a:p>
        </p:txBody>
      </p:sp>
      <p:sp>
        <p:nvSpPr>
          <p:cNvPr id="4" name="Title 3"/>
          <p:cNvSpPr>
            <a:spLocks noGrp="1"/>
          </p:cNvSpPr>
          <p:nvPr>
            <p:ph type="title"/>
          </p:nvPr>
        </p:nvSpPr>
        <p:spPr>
          <a:xfrm>
            <a:off x="201168" y="301752"/>
            <a:ext cx="8638032" cy="914400"/>
          </a:xfrm>
          <a:solidFill>
            <a:schemeClr val="accent3"/>
          </a:solidFill>
        </p:spPr>
        <p:txBody>
          <a:bodyPr/>
          <a:lstStyle/>
          <a:p>
            <a:r>
              <a:rPr lang="en-US" sz="3200" dirty="0">
                <a:solidFill>
                  <a:schemeClr val="bg1"/>
                </a:solidFill>
              </a:rPr>
              <a:t>The Physical Exam [11]</a:t>
            </a:r>
          </a:p>
        </p:txBody>
      </p:sp>
      <p:sp>
        <p:nvSpPr>
          <p:cNvPr id="5" name="Text Placeholder 4"/>
          <p:cNvSpPr>
            <a:spLocks noGrp="1"/>
          </p:cNvSpPr>
          <p:nvPr>
            <p:ph type="body" sz="quarter" idx="17"/>
          </p:nvPr>
        </p:nvSpPr>
        <p:spPr>
          <a:xfrm>
            <a:off x="201168" y="1510099"/>
            <a:ext cx="8498695" cy="4615721"/>
          </a:xfrm>
        </p:spPr>
        <p:txBody>
          <a:bodyPr/>
          <a:lstStyle/>
          <a:p>
            <a:pPr marL="342900" lvl="0" indent="-342900">
              <a:buFont typeface="+mj-lt"/>
              <a:buAutoNum type="arabicPeriod"/>
            </a:pPr>
            <a:r>
              <a:rPr lang="en-US" sz="2000" dirty="0"/>
              <a:t>Allow the patient to </a:t>
            </a:r>
            <a:r>
              <a:rPr lang="en-US" sz="2000" dirty="0">
                <a:solidFill>
                  <a:schemeClr val="accent3"/>
                </a:solidFill>
              </a:rPr>
              <a:t>change in private</a:t>
            </a:r>
            <a:r>
              <a:rPr lang="en-US" sz="2000" dirty="0"/>
              <a:t>. If there is a shared bathroom, let them know they may hear the lock click.</a:t>
            </a:r>
          </a:p>
          <a:p>
            <a:pPr marL="342900" indent="-342900">
              <a:buFont typeface="+mj-lt"/>
              <a:buAutoNum type="arabicPeriod"/>
            </a:pPr>
            <a:r>
              <a:rPr lang="en-US" sz="2000" dirty="0"/>
              <a:t>Ask them </a:t>
            </a:r>
            <a:r>
              <a:rPr lang="en-US" sz="2000" dirty="0">
                <a:solidFill>
                  <a:schemeClr val="accent3"/>
                </a:solidFill>
              </a:rPr>
              <a:t>if they want a to have a support person</a:t>
            </a:r>
            <a:r>
              <a:rPr lang="en-US" sz="2000" dirty="0"/>
              <a:t> in the room. If it is one of staff, check on gender preference. </a:t>
            </a:r>
          </a:p>
          <a:p>
            <a:pPr marL="342900" lvl="0" indent="-342900">
              <a:buFont typeface="+mj-lt"/>
              <a:buAutoNum type="arabicPeriod"/>
            </a:pPr>
            <a:r>
              <a:rPr lang="en-US" sz="2000" dirty="0"/>
              <a:t>Let them know </a:t>
            </a:r>
            <a:r>
              <a:rPr lang="en-US" sz="2000" dirty="0">
                <a:solidFill>
                  <a:schemeClr val="accent3"/>
                </a:solidFill>
              </a:rPr>
              <a:t>how to wear the gown </a:t>
            </a:r>
            <a:r>
              <a:rPr lang="en-US" sz="2000" dirty="0"/>
              <a:t>and where to put their clothes.  If too vulnerable to change, see if you can work around their clothes.  If not ask them the best way to proceed.  Sometimes you can do most of the exam in their street clothes and only have them change when necessary. </a:t>
            </a:r>
          </a:p>
          <a:p>
            <a:pPr marL="342900" lvl="0" indent="-342900">
              <a:buFont typeface="+mj-lt"/>
              <a:buAutoNum type="arabicPeriod"/>
            </a:pPr>
            <a:r>
              <a:rPr lang="en-US" sz="2000" dirty="0"/>
              <a:t>Tell them </a:t>
            </a:r>
            <a:r>
              <a:rPr lang="en-US" sz="2000" dirty="0">
                <a:solidFill>
                  <a:schemeClr val="accent3"/>
                </a:solidFill>
              </a:rPr>
              <a:t>where to sit</a:t>
            </a:r>
            <a:r>
              <a:rPr lang="en-US" sz="2000" dirty="0"/>
              <a:t>, on exam table or chair. Make sure they have no mobility issues if they need to get onto table. </a:t>
            </a:r>
          </a:p>
          <a:p>
            <a:pPr marL="342900" lvl="0" indent="-342900">
              <a:buFont typeface="+mj-lt"/>
              <a:buAutoNum type="arabicPeriod"/>
            </a:pPr>
            <a:r>
              <a:rPr lang="en-US" sz="2000" dirty="0">
                <a:solidFill>
                  <a:schemeClr val="accent3"/>
                </a:solidFill>
              </a:rPr>
              <a:t>Knock and wait </a:t>
            </a:r>
            <a:r>
              <a:rPr lang="en-US" sz="2000" dirty="0"/>
              <a:t>to be invited in before to you return to room.</a:t>
            </a:r>
          </a:p>
          <a:p>
            <a:pPr marL="342900" lvl="0" indent="-342900">
              <a:buFont typeface="+mj-lt"/>
              <a:buAutoNum type="arabicPeriod"/>
            </a:pPr>
            <a:r>
              <a:rPr lang="en-US" sz="2000" dirty="0"/>
              <a:t>Give patient </a:t>
            </a:r>
            <a:r>
              <a:rPr lang="en-US" sz="2000" dirty="0">
                <a:solidFill>
                  <a:schemeClr val="accent3"/>
                </a:solidFill>
              </a:rPr>
              <a:t>an overview of what exams </a:t>
            </a:r>
            <a:r>
              <a:rPr lang="en-US" sz="2000" dirty="0"/>
              <a:t>you will be doing and why.  Tell them how long it might take. Ask them if there is any language, they would like you to use when referring to their body parts. </a:t>
            </a:r>
          </a:p>
          <a:p>
            <a:pPr marL="342900" lvl="0" indent="-342900">
              <a:buFont typeface="+mj-lt"/>
              <a:buAutoNum type="arabicPeriod"/>
            </a:pPr>
            <a:endParaRPr lang="en-US" sz="2000" dirty="0"/>
          </a:p>
          <a:p>
            <a:pPr marL="342900" indent="-342900">
              <a:buAutoNum type="arabicPeriod"/>
            </a:pPr>
            <a:endParaRPr lang="en-US" sz="2000" dirty="0"/>
          </a:p>
          <a:p>
            <a:endParaRPr lang="en-US" dirty="0"/>
          </a:p>
        </p:txBody>
      </p:sp>
      <p:pic>
        <p:nvPicPr>
          <p:cNvPr id="6"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5118" y="97816"/>
            <a:ext cx="1883044" cy="1412283"/>
          </a:xfrm>
          <a:prstGeom prst="rect">
            <a:avLst/>
          </a:prstGeom>
        </p:spPr>
      </p:pic>
    </p:spTree>
    <p:extLst>
      <p:ext uri="{BB962C8B-B14F-4D97-AF65-F5344CB8AC3E}">
        <p14:creationId xmlns:p14="http://schemas.microsoft.com/office/powerpoint/2010/main" val="214361517"/>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296159" y="6236677"/>
            <a:ext cx="643277" cy="366183"/>
          </a:xfrm>
        </p:spPr>
        <p:txBody>
          <a:bodyPr/>
          <a:lstStyle/>
          <a:p>
            <a:fld id="{B7D43D70-C499-F949-A9D0-D427CF5AA287}" type="slidenum">
              <a:rPr lang="en-US" smtClean="0"/>
              <a:pPr/>
              <a:t>48</a:t>
            </a:fld>
            <a:endParaRPr lang="en-US" dirty="0"/>
          </a:p>
        </p:txBody>
      </p:sp>
      <p:sp>
        <p:nvSpPr>
          <p:cNvPr id="4" name="Title 3"/>
          <p:cNvSpPr>
            <a:spLocks noGrp="1"/>
          </p:cNvSpPr>
          <p:nvPr>
            <p:ph type="title"/>
          </p:nvPr>
        </p:nvSpPr>
        <p:spPr>
          <a:xfrm>
            <a:off x="201168" y="301752"/>
            <a:ext cx="8638032" cy="914400"/>
          </a:xfrm>
          <a:solidFill>
            <a:schemeClr val="accent3"/>
          </a:solidFill>
        </p:spPr>
        <p:txBody>
          <a:bodyPr/>
          <a:lstStyle/>
          <a:p>
            <a:r>
              <a:rPr lang="en-US" sz="3200" dirty="0">
                <a:solidFill>
                  <a:schemeClr val="bg1"/>
                </a:solidFill>
              </a:rPr>
              <a:t>The Physical Exam</a:t>
            </a:r>
          </a:p>
        </p:txBody>
      </p:sp>
      <p:sp>
        <p:nvSpPr>
          <p:cNvPr id="5" name="Text Placeholder 4"/>
          <p:cNvSpPr>
            <a:spLocks noGrp="1"/>
          </p:cNvSpPr>
          <p:nvPr>
            <p:ph type="body" sz="quarter" idx="17"/>
          </p:nvPr>
        </p:nvSpPr>
        <p:spPr>
          <a:xfrm>
            <a:off x="270836" y="1510099"/>
            <a:ext cx="8498695" cy="4615721"/>
          </a:xfrm>
        </p:spPr>
        <p:txBody>
          <a:bodyPr/>
          <a:lstStyle/>
          <a:p>
            <a:pPr marL="342900" indent="-342900">
              <a:buFont typeface="+mj-lt"/>
              <a:buAutoNum type="arabicPeriod"/>
            </a:pPr>
            <a:r>
              <a:rPr lang="en-US" sz="2000" dirty="0"/>
              <a:t>Let the patient know that </a:t>
            </a:r>
            <a:r>
              <a:rPr lang="en-US" sz="2000" dirty="0">
                <a:solidFill>
                  <a:schemeClr val="accent3"/>
                </a:solidFill>
              </a:rPr>
              <a:t>they can ask for a pause</a:t>
            </a:r>
            <a:r>
              <a:rPr lang="en-US" sz="2000" dirty="0"/>
              <a:t> in the exam or they can ask you to stop.  It is important that you listen to them and don’t try to finish the exam by rushing or telling them you are almost done. </a:t>
            </a:r>
          </a:p>
          <a:p>
            <a:pPr marL="342900" lvl="0" indent="-342900">
              <a:buFont typeface="+mj-lt"/>
              <a:buAutoNum type="arabicPeriod"/>
            </a:pPr>
            <a:r>
              <a:rPr lang="en-US" sz="2000" dirty="0"/>
              <a:t>During the exam, </a:t>
            </a:r>
            <a:r>
              <a:rPr lang="en-US" sz="2000" dirty="0">
                <a:solidFill>
                  <a:schemeClr val="accent3"/>
                </a:solidFill>
              </a:rPr>
              <a:t>ask patient to shift clothing or gown </a:t>
            </a:r>
            <a:r>
              <a:rPr lang="en-US" sz="2000" dirty="0"/>
              <a:t>to allow for the exam as opposed to you moving them. If they cannot, ask permission </a:t>
            </a:r>
          </a:p>
          <a:p>
            <a:pPr marL="342900" lvl="0" indent="-342900">
              <a:buFont typeface="+mj-lt"/>
              <a:buAutoNum type="arabicPeriod"/>
            </a:pPr>
            <a:r>
              <a:rPr lang="en-US" sz="2000" dirty="0"/>
              <a:t>Tell patient </a:t>
            </a:r>
            <a:r>
              <a:rPr lang="en-US" sz="2000" dirty="0">
                <a:solidFill>
                  <a:schemeClr val="accent3"/>
                </a:solidFill>
              </a:rPr>
              <a:t>what you are going to do before you do it</a:t>
            </a:r>
            <a:r>
              <a:rPr lang="en-US" sz="2000" dirty="0"/>
              <a:t>, how it might feel and provide cueing, (“You will feel the stethoscope on your back, it might feel cold, I going to listen to the [not your] lungs in several different places.”)</a:t>
            </a:r>
          </a:p>
          <a:p>
            <a:pPr marL="342900" lvl="0" indent="-342900">
              <a:buFont typeface="+mj-lt"/>
              <a:buAutoNum type="arabicPeriod"/>
            </a:pPr>
            <a:r>
              <a:rPr lang="en-US" sz="2000" dirty="0">
                <a:solidFill>
                  <a:schemeClr val="accent3"/>
                </a:solidFill>
              </a:rPr>
              <a:t>Avoid</a:t>
            </a:r>
            <a:r>
              <a:rPr lang="en-US" sz="2000" dirty="0"/>
              <a:t> keeping the BP cuff inflated for longer than you need it- can feel like a restraint. </a:t>
            </a:r>
          </a:p>
          <a:p>
            <a:pPr marL="342900" lvl="0" indent="-342900">
              <a:buFont typeface="+mj-lt"/>
              <a:buAutoNum type="arabicPeriod"/>
            </a:pPr>
            <a:r>
              <a:rPr lang="en-US" sz="2000" dirty="0"/>
              <a:t>Avoid the patient keeping their mouth open for longer than you need it. Can bring back trauma. </a:t>
            </a:r>
          </a:p>
          <a:p>
            <a:pPr marL="342900" lvl="0" indent="-342900">
              <a:buFont typeface="+mj-lt"/>
              <a:buAutoNum type="arabicPeriod"/>
            </a:pPr>
            <a:endParaRPr lang="en-US" dirty="0"/>
          </a:p>
          <a:p>
            <a:endParaRPr lang="en-US" dirty="0"/>
          </a:p>
        </p:txBody>
      </p:sp>
      <p:pic>
        <p:nvPicPr>
          <p:cNvPr id="6"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5118" y="97816"/>
            <a:ext cx="1883044" cy="1412283"/>
          </a:xfrm>
          <a:prstGeom prst="rect">
            <a:avLst/>
          </a:prstGeom>
        </p:spPr>
      </p:pic>
    </p:spTree>
    <p:extLst>
      <p:ext uri="{BB962C8B-B14F-4D97-AF65-F5344CB8AC3E}">
        <p14:creationId xmlns:p14="http://schemas.microsoft.com/office/powerpoint/2010/main" val="4110751984"/>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87764" y="301752"/>
            <a:ext cx="4365736" cy="914400"/>
          </a:xfrm>
        </p:spPr>
        <p:txBody>
          <a:bodyPr anchor="ctr">
            <a:normAutofit/>
          </a:bodyPr>
          <a:lstStyle/>
          <a:p>
            <a:r>
              <a:rPr lang="en-US" dirty="0"/>
              <a:t>The Physical Exam</a:t>
            </a:r>
          </a:p>
        </p:txBody>
      </p:sp>
      <p:sp>
        <p:nvSpPr>
          <p:cNvPr id="3" name="Slide Number Placeholder 2"/>
          <p:cNvSpPr>
            <a:spLocks noGrp="1"/>
          </p:cNvSpPr>
          <p:nvPr>
            <p:ph type="sldNum" sz="quarter" idx="13"/>
          </p:nvPr>
        </p:nvSpPr>
        <p:spPr>
          <a:xfrm>
            <a:off x="8296159" y="6236677"/>
            <a:ext cx="643277" cy="366183"/>
          </a:xfrm>
        </p:spPr>
        <p:txBody>
          <a:bodyPr anchor="ctr">
            <a:normAutofit/>
          </a:bodyPr>
          <a:lstStyle/>
          <a:p>
            <a:pPr>
              <a:spcAft>
                <a:spcPts val="600"/>
              </a:spcAft>
            </a:pPr>
            <a:fld id="{B7D43D70-C499-F949-A9D0-D427CF5AA287}" type="slidenum">
              <a:rPr lang="en-US" smtClean="0"/>
              <a:pPr>
                <a:spcAft>
                  <a:spcPts val="600"/>
                </a:spcAft>
              </a:pPr>
              <a:t>49</a:t>
            </a:fld>
            <a:endParaRPr lang="en-US" dirty="0"/>
          </a:p>
        </p:txBody>
      </p:sp>
      <p:sp>
        <p:nvSpPr>
          <p:cNvPr id="5" name="Text Placeholder 4"/>
          <p:cNvSpPr>
            <a:spLocks noGrp="1"/>
          </p:cNvSpPr>
          <p:nvPr>
            <p:ph type="body" sz="quarter" idx="14"/>
          </p:nvPr>
        </p:nvSpPr>
        <p:spPr>
          <a:xfrm>
            <a:off x="4587764" y="1298448"/>
            <a:ext cx="4365736" cy="5559552"/>
          </a:xfrm>
        </p:spPr>
        <p:txBody>
          <a:bodyPr>
            <a:normAutofit fontScale="85000" lnSpcReduction="10000"/>
          </a:bodyPr>
          <a:lstStyle/>
          <a:p>
            <a:pPr marL="342900" lvl="0" indent="-342900">
              <a:spcAft>
                <a:spcPts val="600"/>
              </a:spcAft>
              <a:buFont typeface="+mj-lt"/>
              <a:buAutoNum type="arabicPeriod"/>
            </a:pPr>
            <a:r>
              <a:rPr lang="en-US" sz="1600" dirty="0"/>
              <a:t>Stay where the patient can see you-perform all exams from the front or the side.  When you need to move to the back, let them know you will be moving and why. </a:t>
            </a:r>
          </a:p>
          <a:p>
            <a:pPr marL="342900" indent="-342900">
              <a:spcAft>
                <a:spcPts val="600"/>
              </a:spcAft>
              <a:buFont typeface="+mj-lt"/>
              <a:buAutoNum type="arabicPeriod"/>
            </a:pPr>
            <a:r>
              <a:rPr lang="en-US" sz="1600" dirty="0"/>
              <a:t>If doing a speculum exam, ask the patient if they would like you to raise the head of the exam table so you can see each other, offer them a mirror if they want and offer speculum self-insertion.  Ask the patient to show you any genital lesion to reduce the time trying to find it yourself. </a:t>
            </a:r>
          </a:p>
          <a:p>
            <a:pPr marL="342900" indent="-342900">
              <a:spcAft>
                <a:spcPts val="600"/>
              </a:spcAft>
              <a:buFont typeface="+mj-lt"/>
              <a:buAutoNum type="arabicPeriod"/>
            </a:pPr>
            <a:r>
              <a:rPr lang="en-US" sz="1600" dirty="0"/>
              <a:t>Perform a skin exam looking for burns, cuts, homemade tattoos, sores or signs of branding. </a:t>
            </a:r>
          </a:p>
          <a:p>
            <a:pPr marL="342900" lvl="0" indent="-342900">
              <a:spcAft>
                <a:spcPts val="600"/>
              </a:spcAft>
              <a:buFont typeface="+mj-lt"/>
              <a:buAutoNum type="arabicPeriod"/>
            </a:pPr>
            <a:r>
              <a:rPr lang="en-US" sz="1600" dirty="0"/>
              <a:t>If you think the patient is getting anxious, slow down and ask what you can do.  Suggest that some people find a deep breath in and out may help them to feel less anxious.  If the patient asks you to stop, listen to them</a:t>
            </a:r>
            <a:r>
              <a:rPr lang="en-US" sz="1200" dirty="0"/>
              <a:t>. </a:t>
            </a:r>
          </a:p>
        </p:txBody>
      </p:sp>
      <p:pic>
        <p:nvPicPr>
          <p:cNvPr id="6" name="Content Placeholder 6"/>
          <p:cNvPicPr>
            <a:picLocks noChangeAspect="1"/>
          </p:cNvPicPr>
          <p:nvPr/>
        </p:nvPicPr>
        <p:blipFill rotWithShape="1">
          <a:blip r:embed="rId3" cstate="print">
            <a:extLst>
              <a:ext uri="{28A0092B-C50C-407E-A947-70E740481C1C}">
                <a14:useLocalDpi xmlns:a14="http://schemas.microsoft.com/office/drawing/2010/main" val="0"/>
              </a:ext>
            </a:extLst>
          </a:blip>
          <a:srcRect l="26169" r="18171"/>
          <a:stretch/>
        </p:blipFill>
        <p:spPr>
          <a:xfrm>
            <a:off x="20" y="10"/>
            <a:ext cx="4495780" cy="6057890"/>
          </a:xfrm>
          <a:prstGeom prst="rect">
            <a:avLst/>
          </a:prstGeom>
          <a:noFill/>
        </p:spPr>
      </p:pic>
    </p:spTree>
    <p:extLst>
      <p:ext uri="{BB962C8B-B14F-4D97-AF65-F5344CB8AC3E}">
        <p14:creationId xmlns:p14="http://schemas.microsoft.com/office/powerpoint/2010/main" val="176517100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7" name="Slide Number Placeholder 1">
            <a:extLst>
              <a:ext uri="{FF2B5EF4-FFF2-40B4-BE49-F238E27FC236}">
                <a16:creationId xmlns:a16="http://schemas.microsoft.com/office/drawing/2014/main" id="{0FF274BD-C50D-B5BD-CB30-4F57B7F42456}"/>
              </a:ext>
            </a:extLst>
          </p:cNvPr>
          <p:cNvSpPr>
            <a:spLocks noGrp="1"/>
          </p:cNvSpPr>
          <p:nvPr>
            <p:ph type="sldNum" sz="quarter" idx="13"/>
          </p:nvPr>
        </p:nvSpPr>
        <p:spPr>
          <a:xfrm>
            <a:off x="8296159" y="6236677"/>
            <a:ext cx="643277" cy="366183"/>
          </a:xfrm>
        </p:spPr>
        <p:txBody>
          <a:bodyPr anchor="ctr">
            <a:normAutofit/>
          </a:bodyPr>
          <a:lstStyle/>
          <a:p>
            <a:pPr>
              <a:spcAft>
                <a:spcPts val="600"/>
              </a:spcAft>
            </a:pPr>
            <a:fld id="{B7D43D70-C499-F949-A9D0-D427CF5AA287}" type="slidenum">
              <a:rPr lang="en-US" smtClean="0"/>
              <a:pPr>
                <a:spcAft>
                  <a:spcPts val="600"/>
                </a:spcAft>
              </a:pPr>
              <a:t>5</a:t>
            </a:fld>
            <a:endParaRPr lang="en-US" dirty="0"/>
          </a:p>
        </p:txBody>
      </p:sp>
      <p:sp>
        <p:nvSpPr>
          <p:cNvPr id="25601" name="Title 1">
            <a:extLst>
              <a:ext uri="{FF2B5EF4-FFF2-40B4-BE49-F238E27FC236}">
                <a16:creationId xmlns:a16="http://schemas.microsoft.com/office/drawing/2014/main" id="{7E3DE19E-3DEC-0948-93C8-528A3C39379C}"/>
              </a:ext>
            </a:extLst>
          </p:cNvPr>
          <p:cNvSpPr>
            <a:spLocks noGrp="1"/>
          </p:cNvSpPr>
          <p:nvPr>
            <p:ph type="title"/>
          </p:nvPr>
        </p:nvSpPr>
        <p:spPr>
          <a:xfrm>
            <a:off x="201168" y="301752"/>
            <a:ext cx="8638032" cy="914400"/>
          </a:xfrm>
        </p:spPr>
        <p:txBody>
          <a:bodyPr wrap="square" anchor="ctr">
            <a:normAutofit/>
          </a:bodyPr>
          <a:lstStyle/>
          <a:p>
            <a:pPr eaLnBrk="1" hangingPunct="1"/>
            <a:r>
              <a:rPr lang="en-US" altLang="en-US" dirty="0"/>
              <a:t>Trauma Informed Practice</a:t>
            </a:r>
          </a:p>
        </p:txBody>
      </p:sp>
      <p:graphicFrame>
        <p:nvGraphicFramePr>
          <p:cNvPr id="25615" name="Content Placeholder 2">
            <a:extLst>
              <a:ext uri="{FF2B5EF4-FFF2-40B4-BE49-F238E27FC236}">
                <a16:creationId xmlns:a16="http://schemas.microsoft.com/office/drawing/2014/main" id="{709DB1A3-6D3E-09AD-4549-CC0AABDD39D6}"/>
              </a:ext>
            </a:extLst>
          </p:cNvPr>
          <p:cNvGraphicFramePr/>
          <p:nvPr>
            <p:extLst>
              <p:ext uri="{D42A27DB-BD31-4B8C-83A1-F6EECF244321}">
                <p14:modId xmlns:p14="http://schemas.microsoft.com/office/powerpoint/2010/main" val="3265058787"/>
              </p:ext>
            </p:extLst>
          </p:nvPr>
        </p:nvGraphicFramePr>
        <p:xfrm>
          <a:off x="289844" y="1298448"/>
          <a:ext cx="8549357" cy="4759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9625655"/>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296159" y="6236677"/>
            <a:ext cx="643277" cy="366183"/>
          </a:xfrm>
        </p:spPr>
        <p:txBody>
          <a:bodyPr/>
          <a:lstStyle/>
          <a:p>
            <a:fld id="{B7D43D70-C499-F949-A9D0-D427CF5AA287}" type="slidenum">
              <a:rPr lang="en-US" smtClean="0"/>
              <a:pPr/>
              <a:t>50</a:t>
            </a:fld>
            <a:endParaRPr lang="en-US" dirty="0"/>
          </a:p>
        </p:txBody>
      </p:sp>
      <p:sp>
        <p:nvSpPr>
          <p:cNvPr id="4" name="Title 3"/>
          <p:cNvSpPr>
            <a:spLocks noGrp="1"/>
          </p:cNvSpPr>
          <p:nvPr>
            <p:ph type="title"/>
          </p:nvPr>
        </p:nvSpPr>
        <p:spPr>
          <a:xfrm>
            <a:off x="201168" y="301752"/>
            <a:ext cx="8638032" cy="914400"/>
          </a:xfrm>
          <a:solidFill>
            <a:schemeClr val="accent3"/>
          </a:solidFill>
        </p:spPr>
        <p:txBody>
          <a:bodyPr/>
          <a:lstStyle/>
          <a:p>
            <a:r>
              <a:rPr lang="en-US" sz="3200" dirty="0">
                <a:solidFill>
                  <a:schemeClr val="bg1"/>
                </a:solidFill>
              </a:rPr>
              <a:t>The Physical Exam</a:t>
            </a:r>
          </a:p>
        </p:txBody>
      </p:sp>
      <p:sp>
        <p:nvSpPr>
          <p:cNvPr id="5" name="Text Placeholder 4"/>
          <p:cNvSpPr>
            <a:spLocks noGrp="1"/>
          </p:cNvSpPr>
          <p:nvPr>
            <p:ph type="body" sz="quarter" idx="17"/>
          </p:nvPr>
        </p:nvSpPr>
        <p:spPr>
          <a:xfrm>
            <a:off x="340505" y="1712501"/>
            <a:ext cx="8498695" cy="4615721"/>
          </a:xfrm>
        </p:spPr>
        <p:txBody>
          <a:bodyPr/>
          <a:lstStyle/>
          <a:p>
            <a:pPr marL="342900" lvl="0" indent="-342900">
              <a:buFont typeface="+mj-lt"/>
              <a:buAutoNum type="arabicPeriod"/>
            </a:pPr>
            <a:r>
              <a:rPr lang="en-US" sz="2000" dirty="0">
                <a:solidFill>
                  <a:schemeClr val="accent3"/>
                </a:solidFill>
              </a:rPr>
              <a:t>Only touch </a:t>
            </a:r>
            <a:r>
              <a:rPr lang="en-US" sz="2000" dirty="0"/>
              <a:t>the patient </a:t>
            </a:r>
            <a:r>
              <a:rPr lang="en-US" sz="2000" dirty="0">
                <a:solidFill>
                  <a:schemeClr val="accent3"/>
                </a:solidFill>
              </a:rPr>
              <a:t>as needed</a:t>
            </a:r>
            <a:r>
              <a:rPr lang="en-US" sz="2000" dirty="0"/>
              <a:t>.  </a:t>
            </a:r>
          </a:p>
          <a:p>
            <a:pPr marL="1024114" lvl="1" indent="-457200">
              <a:buFont typeface="+mj-lt"/>
              <a:buAutoNum type="alphaLcPeriod"/>
            </a:pPr>
            <a:r>
              <a:rPr lang="en-US" sz="2000" dirty="0"/>
              <a:t>Be aware of where your body is in relationship to theirs during the exam. </a:t>
            </a:r>
          </a:p>
          <a:p>
            <a:pPr marL="1024114" lvl="1" indent="-457200">
              <a:buFont typeface="+mj-lt"/>
              <a:buAutoNum type="alphaLcPeriod"/>
            </a:pPr>
            <a:r>
              <a:rPr lang="en-US" sz="2000" dirty="0"/>
              <a:t>Don’t lean against them when doing the exam. </a:t>
            </a:r>
          </a:p>
          <a:p>
            <a:pPr marL="1024114" lvl="1" indent="-457200">
              <a:buFont typeface="+mj-lt"/>
              <a:buAutoNum type="alphaLcPeriod"/>
            </a:pPr>
            <a:r>
              <a:rPr lang="en-US" sz="2000" dirty="0"/>
              <a:t>Do not drape your arm over legs during pelvic exam </a:t>
            </a:r>
          </a:p>
          <a:p>
            <a:pPr marL="1024114" lvl="1" indent="-457200">
              <a:buFont typeface="+mj-lt"/>
              <a:buAutoNum type="alphaLcPeriod"/>
            </a:pPr>
            <a:r>
              <a:rPr lang="en-US" sz="2000" dirty="0"/>
              <a:t>Don’t touch their knee or shoulder as a way of showing you care unless you have established that the patient is okay with that level of touch. </a:t>
            </a:r>
          </a:p>
          <a:p>
            <a:pPr marL="342900" lvl="0" indent="-342900">
              <a:buFont typeface="+mj-lt"/>
              <a:buAutoNum type="arabicPeriod"/>
            </a:pPr>
            <a:r>
              <a:rPr lang="en-US" sz="2000" dirty="0"/>
              <a:t>Let them know </a:t>
            </a:r>
            <a:r>
              <a:rPr lang="en-US" sz="2000" dirty="0">
                <a:solidFill>
                  <a:schemeClr val="accent3"/>
                </a:solidFill>
              </a:rPr>
              <a:t>when exam is coming to an end</a:t>
            </a:r>
            <a:r>
              <a:rPr lang="en-US" sz="2000" dirty="0"/>
              <a:t>.  Try to be an efficient as possible. </a:t>
            </a:r>
          </a:p>
          <a:p>
            <a:pPr marL="342900" lvl="0" indent="-342900">
              <a:buFont typeface="+mj-lt"/>
              <a:buAutoNum type="arabicPeriod"/>
            </a:pPr>
            <a:r>
              <a:rPr lang="en-US" sz="2000" dirty="0"/>
              <a:t>Ask them </a:t>
            </a:r>
            <a:r>
              <a:rPr lang="en-US" sz="2000" dirty="0">
                <a:solidFill>
                  <a:schemeClr val="accent3"/>
                </a:solidFill>
              </a:rPr>
              <a:t>to get dressed before discussing next steps</a:t>
            </a:r>
            <a:r>
              <a:rPr lang="en-US" sz="2000" dirty="0"/>
              <a:t>. </a:t>
            </a:r>
          </a:p>
          <a:p>
            <a:pPr marL="342900" lvl="0" indent="-342900">
              <a:buFont typeface="+mj-lt"/>
              <a:buAutoNum type="arabicPeriod"/>
            </a:pPr>
            <a:r>
              <a:rPr lang="en-US" sz="2000" dirty="0"/>
              <a:t>Step out of room. </a:t>
            </a:r>
          </a:p>
          <a:p>
            <a:pPr marL="342900" lvl="0" indent="-342900">
              <a:buFont typeface="+mj-lt"/>
              <a:buAutoNum type="arabicPeriod"/>
            </a:pPr>
            <a:endParaRPr lang="en-US" sz="2000" dirty="0"/>
          </a:p>
        </p:txBody>
      </p:sp>
      <p:pic>
        <p:nvPicPr>
          <p:cNvPr id="6"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5118" y="97816"/>
            <a:ext cx="1883044" cy="1412283"/>
          </a:xfrm>
          <a:prstGeom prst="rect">
            <a:avLst/>
          </a:prstGeom>
        </p:spPr>
      </p:pic>
    </p:spTree>
    <p:extLst>
      <p:ext uri="{BB962C8B-B14F-4D97-AF65-F5344CB8AC3E}">
        <p14:creationId xmlns:p14="http://schemas.microsoft.com/office/powerpoint/2010/main" val="3195545106"/>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296159" y="6236677"/>
            <a:ext cx="643277" cy="366183"/>
          </a:xfrm>
        </p:spPr>
        <p:txBody>
          <a:bodyPr/>
          <a:lstStyle/>
          <a:p>
            <a:fld id="{B7D43D70-C499-F949-A9D0-D427CF5AA287}" type="slidenum">
              <a:rPr lang="en-US" smtClean="0"/>
              <a:pPr/>
              <a:t>51</a:t>
            </a:fld>
            <a:endParaRPr lang="en-US" dirty="0"/>
          </a:p>
        </p:txBody>
      </p:sp>
      <p:sp>
        <p:nvSpPr>
          <p:cNvPr id="4" name="Title 3"/>
          <p:cNvSpPr>
            <a:spLocks noGrp="1"/>
          </p:cNvSpPr>
          <p:nvPr>
            <p:ph type="title"/>
          </p:nvPr>
        </p:nvSpPr>
        <p:spPr>
          <a:xfrm>
            <a:off x="201168" y="301752"/>
            <a:ext cx="8638032" cy="914400"/>
          </a:xfrm>
          <a:solidFill>
            <a:schemeClr val="accent3"/>
          </a:solidFill>
        </p:spPr>
        <p:txBody>
          <a:bodyPr/>
          <a:lstStyle/>
          <a:p>
            <a:r>
              <a:rPr lang="en-US" sz="3200" dirty="0">
                <a:solidFill>
                  <a:schemeClr val="bg1"/>
                </a:solidFill>
              </a:rPr>
              <a:t>Post-visit</a:t>
            </a:r>
          </a:p>
        </p:txBody>
      </p:sp>
      <p:sp>
        <p:nvSpPr>
          <p:cNvPr id="5" name="Text Placeholder 4"/>
          <p:cNvSpPr>
            <a:spLocks noGrp="1"/>
          </p:cNvSpPr>
          <p:nvPr>
            <p:ph type="body" sz="quarter" idx="17"/>
          </p:nvPr>
        </p:nvSpPr>
        <p:spPr>
          <a:xfrm>
            <a:off x="270836" y="1804047"/>
            <a:ext cx="8498695" cy="4615721"/>
          </a:xfrm>
        </p:spPr>
        <p:txBody>
          <a:bodyPr/>
          <a:lstStyle/>
          <a:p>
            <a:pPr marL="342900" indent="-342900">
              <a:buAutoNum type="arabicPeriod"/>
            </a:pPr>
            <a:r>
              <a:rPr lang="en-US" sz="2000" dirty="0"/>
              <a:t>When you re-enter</a:t>
            </a:r>
            <a:r>
              <a:rPr lang="en-US" sz="2000" dirty="0">
                <a:solidFill>
                  <a:schemeClr val="accent3"/>
                </a:solidFill>
              </a:rPr>
              <a:t>, knock and wait</a:t>
            </a:r>
            <a:r>
              <a:rPr lang="en-US" sz="2000" dirty="0"/>
              <a:t> to be invited in. </a:t>
            </a:r>
          </a:p>
          <a:p>
            <a:pPr marL="342900" indent="-342900">
              <a:buAutoNum type="arabicPeriod"/>
            </a:pPr>
            <a:r>
              <a:rPr lang="en-US" sz="2000" dirty="0">
                <a:solidFill>
                  <a:schemeClr val="accent3"/>
                </a:solidFill>
              </a:rPr>
              <a:t>Sit at eye </a:t>
            </a:r>
            <a:r>
              <a:rPr lang="en-US" sz="2000" dirty="0"/>
              <a:t>level. </a:t>
            </a:r>
          </a:p>
          <a:p>
            <a:pPr marL="342900" indent="-342900">
              <a:buAutoNum type="arabicPeriod"/>
            </a:pPr>
            <a:r>
              <a:rPr lang="en-US" sz="2000" dirty="0">
                <a:solidFill>
                  <a:schemeClr val="accent3"/>
                </a:solidFill>
              </a:rPr>
              <a:t>Share findings </a:t>
            </a:r>
            <a:r>
              <a:rPr lang="en-US" sz="2000" dirty="0"/>
              <a:t>and next steps. </a:t>
            </a:r>
          </a:p>
          <a:p>
            <a:pPr marL="342900" indent="-342900">
              <a:buAutoNum type="arabicPeriod"/>
            </a:pPr>
            <a:r>
              <a:rPr lang="en-US" sz="2000" dirty="0"/>
              <a:t>Let patient know </a:t>
            </a:r>
            <a:r>
              <a:rPr lang="en-US" sz="2000" dirty="0">
                <a:solidFill>
                  <a:schemeClr val="accent3"/>
                </a:solidFill>
              </a:rPr>
              <a:t>if exam was normal or if you have heard or felt something.</a:t>
            </a:r>
            <a:r>
              <a:rPr lang="en-US" sz="2000" dirty="0"/>
              <a:t>  (“I hear some wheezing which makes me think you might have asthma which is a condition that can make breathing more difficult.” or “Your blood pressure is 110/68 which is normal.”)</a:t>
            </a:r>
          </a:p>
          <a:p>
            <a:pPr marL="342900" indent="-342900">
              <a:buAutoNum type="arabicPeriod"/>
            </a:pPr>
            <a:r>
              <a:rPr lang="en-US" sz="2000" dirty="0">
                <a:solidFill>
                  <a:schemeClr val="accent3"/>
                </a:solidFill>
              </a:rPr>
              <a:t>Ask for questions in an open ended way </a:t>
            </a:r>
            <a:r>
              <a:rPr lang="en-US" sz="2000" dirty="0"/>
              <a:t>“What questions do you have for me?” instead of “Do you have any questions?</a:t>
            </a:r>
          </a:p>
          <a:p>
            <a:pPr marL="342900" indent="-342900">
              <a:buAutoNum type="arabicPeriod"/>
            </a:pPr>
            <a:r>
              <a:rPr lang="en-US" sz="2000" dirty="0">
                <a:solidFill>
                  <a:schemeClr val="accent3"/>
                </a:solidFill>
              </a:rPr>
              <a:t>Answer any questions</a:t>
            </a:r>
            <a:r>
              <a:rPr lang="en-US" sz="2000" dirty="0"/>
              <a:t>. Check for understanding. </a:t>
            </a:r>
          </a:p>
          <a:p>
            <a:pPr marL="342900" indent="-342900">
              <a:buAutoNum type="arabicPeriod"/>
            </a:pPr>
            <a:r>
              <a:rPr lang="en-US" sz="2000" dirty="0">
                <a:solidFill>
                  <a:schemeClr val="accent3"/>
                </a:solidFill>
              </a:rPr>
              <a:t>Avoid jargon</a:t>
            </a:r>
            <a:r>
              <a:rPr lang="en-US" sz="2000" dirty="0"/>
              <a:t>. </a:t>
            </a:r>
          </a:p>
          <a:p>
            <a:pPr marL="342900" lvl="0" indent="-342900">
              <a:buFont typeface="+mj-lt"/>
              <a:buAutoNum type="arabicPeriod"/>
            </a:pPr>
            <a:endParaRPr lang="en-US" sz="2000" dirty="0"/>
          </a:p>
        </p:txBody>
      </p:sp>
      <p:pic>
        <p:nvPicPr>
          <p:cNvPr id="7"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5613" y="149996"/>
            <a:ext cx="1826867" cy="1217911"/>
          </a:xfrm>
          <a:prstGeom prst="rect">
            <a:avLst/>
          </a:prstGeom>
        </p:spPr>
      </p:pic>
    </p:spTree>
    <p:extLst>
      <p:ext uri="{BB962C8B-B14F-4D97-AF65-F5344CB8AC3E}">
        <p14:creationId xmlns:p14="http://schemas.microsoft.com/office/powerpoint/2010/main" val="741847672"/>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296159" y="6236677"/>
            <a:ext cx="643277" cy="366183"/>
          </a:xfrm>
        </p:spPr>
        <p:txBody>
          <a:bodyPr/>
          <a:lstStyle/>
          <a:p>
            <a:fld id="{B7D43D70-C499-F949-A9D0-D427CF5AA287}" type="slidenum">
              <a:rPr lang="en-US" smtClean="0"/>
              <a:pPr/>
              <a:t>52</a:t>
            </a:fld>
            <a:endParaRPr lang="en-US" dirty="0"/>
          </a:p>
        </p:txBody>
      </p:sp>
      <p:sp>
        <p:nvSpPr>
          <p:cNvPr id="4" name="Title 3"/>
          <p:cNvSpPr>
            <a:spLocks noGrp="1"/>
          </p:cNvSpPr>
          <p:nvPr>
            <p:ph type="title"/>
          </p:nvPr>
        </p:nvSpPr>
        <p:spPr>
          <a:xfrm>
            <a:off x="201168" y="301752"/>
            <a:ext cx="8638032" cy="914400"/>
          </a:xfrm>
          <a:solidFill>
            <a:schemeClr val="accent3"/>
          </a:solidFill>
        </p:spPr>
        <p:txBody>
          <a:bodyPr/>
          <a:lstStyle/>
          <a:p>
            <a:r>
              <a:rPr lang="en-US" sz="3200" dirty="0">
                <a:solidFill>
                  <a:schemeClr val="bg1"/>
                </a:solidFill>
              </a:rPr>
              <a:t>Post-visit</a:t>
            </a:r>
          </a:p>
        </p:txBody>
      </p:sp>
      <p:sp>
        <p:nvSpPr>
          <p:cNvPr id="5" name="Text Placeholder 4"/>
          <p:cNvSpPr>
            <a:spLocks noGrp="1"/>
          </p:cNvSpPr>
          <p:nvPr>
            <p:ph type="body" sz="quarter" idx="17"/>
          </p:nvPr>
        </p:nvSpPr>
        <p:spPr>
          <a:xfrm>
            <a:off x="270836" y="1804047"/>
            <a:ext cx="8498695" cy="4615721"/>
          </a:xfrm>
        </p:spPr>
        <p:txBody>
          <a:bodyPr/>
          <a:lstStyle/>
          <a:p>
            <a:pPr marL="457200" indent="-457200">
              <a:buFont typeface="+mj-lt"/>
              <a:buAutoNum type="arabicPeriod"/>
            </a:pPr>
            <a:r>
              <a:rPr lang="en-US" sz="2000" dirty="0"/>
              <a:t>Provide </a:t>
            </a:r>
            <a:r>
              <a:rPr lang="en-US" sz="2000" dirty="0">
                <a:solidFill>
                  <a:schemeClr val="accent3"/>
                </a:solidFill>
              </a:rPr>
              <a:t>written after care </a:t>
            </a:r>
            <a:r>
              <a:rPr lang="en-US" sz="2000" dirty="0"/>
              <a:t>and follow up plan in case patient experienced dissociation or they were so focused on getting through visit, they were distracted. </a:t>
            </a:r>
          </a:p>
          <a:p>
            <a:pPr marL="457200" indent="-457200">
              <a:buFont typeface="+mj-lt"/>
              <a:buAutoNum type="arabicPeriod"/>
            </a:pPr>
            <a:r>
              <a:rPr lang="en-US" sz="2000" dirty="0">
                <a:solidFill>
                  <a:schemeClr val="accent3"/>
                </a:solidFill>
              </a:rPr>
              <a:t>Set up follow up visit </a:t>
            </a:r>
            <a:r>
              <a:rPr lang="en-US" sz="2000" dirty="0"/>
              <a:t>if needed. </a:t>
            </a:r>
          </a:p>
          <a:p>
            <a:pPr marL="457200" indent="-457200">
              <a:buFont typeface="+mj-lt"/>
              <a:buAutoNum type="arabicPeriod"/>
            </a:pPr>
            <a:r>
              <a:rPr lang="en-US" sz="2000" dirty="0"/>
              <a:t>Describe any lab, imaging or procedures and what they may experience.  </a:t>
            </a:r>
          </a:p>
          <a:p>
            <a:pPr marL="457200" indent="-457200">
              <a:buFont typeface="+mj-lt"/>
              <a:buAutoNum type="arabicPeriod"/>
            </a:pPr>
            <a:r>
              <a:rPr lang="en-US" sz="2000" dirty="0"/>
              <a:t>If trauma is known and patient agrees, </a:t>
            </a:r>
            <a:r>
              <a:rPr lang="en-US" sz="2000" dirty="0">
                <a:solidFill>
                  <a:schemeClr val="accent3"/>
                </a:solidFill>
              </a:rPr>
              <a:t>alert referrals </a:t>
            </a:r>
            <a:r>
              <a:rPr lang="en-US" sz="2000" dirty="0"/>
              <a:t>regarding trauma history. </a:t>
            </a:r>
          </a:p>
          <a:p>
            <a:pPr marL="457200" lvl="0" indent="-457200">
              <a:buFont typeface="+mj-lt"/>
              <a:buAutoNum type="arabicPeriod"/>
            </a:pPr>
            <a:r>
              <a:rPr lang="en-US" sz="2000" dirty="0"/>
              <a:t>Let them know </a:t>
            </a:r>
            <a:r>
              <a:rPr lang="en-US" sz="2000" dirty="0">
                <a:solidFill>
                  <a:schemeClr val="accent3"/>
                </a:solidFill>
              </a:rPr>
              <a:t>visit coming to an end</a:t>
            </a:r>
            <a:r>
              <a:rPr lang="en-US" sz="2000" dirty="0"/>
              <a:t>. </a:t>
            </a:r>
          </a:p>
          <a:p>
            <a:pPr marL="457200" lvl="0" indent="-457200">
              <a:buFont typeface="+mj-lt"/>
              <a:buAutoNum type="arabicPeriod"/>
            </a:pPr>
            <a:r>
              <a:rPr lang="en-US" sz="2000" dirty="0"/>
              <a:t>Be sure they know what to do next. </a:t>
            </a:r>
          </a:p>
          <a:p>
            <a:pPr marL="457200" lvl="0" indent="-457200">
              <a:buFont typeface="+mj-lt"/>
              <a:buAutoNum type="arabicPeriod"/>
            </a:pPr>
            <a:r>
              <a:rPr lang="en-US" sz="2000" dirty="0"/>
              <a:t>If you have identified this patient is experiencing violence and is open to assistance, refer to your institutions policies and procedures for what steps to take next. </a:t>
            </a:r>
          </a:p>
          <a:p>
            <a:pPr lvl="0"/>
            <a:r>
              <a:rPr lang="en-US" sz="2000" dirty="0"/>
              <a:t>            NOTE: Avoid standing between the patient and the room exit. </a:t>
            </a:r>
          </a:p>
        </p:txBody>
      </p:sp>
      <p:pic>
        <p:nvPicPr>
          <p:cNvPr id="7"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5613" y="149996"/>
            <a:ext cx="1826867" cy="1217911"/>
          </a:xfrm>
          <a:prstGeom prst="rect">
            <a:avLst/>
          </a:prstGeom>
        </p:spPr>
      </p:pic>
    </p:spTree>
    <p:extLst>
      <p:ext uri="{BB962C8B-B14F-4D97-AF65-F5344CB8AC3E}">
        <p14:creationId xmlns:p14="http://schemas.microsoft.com/office/powerpoint/2010/main" val="2612486145"/>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459892" y="2113898"/>
            <a:ext cx="4570984" cy="3128680"/>
          </a:xfrm>
        </p:spPr>
        <p:txBody>
          <a:bodyPr/>
          <a:lstStyle/>
          <a:p>
            <a:r>
              <a:rPr lang="en-US" dirty="0"/>
              <a:t>Risk Assessment and Safety Planning</a:t>
            </a:r>
          </a:p>
        </p:txBody>
      </p:sp>
      <p:sp>
        <p:nvSpPr>
          <p:cNvPr id="3" name="Slide Number Placeholder 2"/>
          <p:cNvSpPr>
            <a:spLocks noGrp="1"/>
          </p:cNvSpPr>
          <p:nvPr>
            <p:ph type="sldNum" sz="quarter" idx="14"/>
          </p:nvPr>
        </p:nvSpPr>
        <p:spPr/>
        <p:txBody>
          <a:bodyPr/>
          <a:lstStyle/>
          <a:p>
            <a:fld id="{B7D43D70-C499-F949-A9D0-D427CF5AA287}" type="slidenum">
              <a:rPr lang="en-US" smtClean="0"/>
              <a:pPr/>
              <a:t>53</a:t>
            </a:fld>
            <a:endParaRPr lang="en-US" dirty="0"/>
          </a:p>
        </p:txBody>
      </p:sp>
    </p:spTree>
    <p:extLst>
      <p:ext uri="{BB962C8B-B14F-4D97-AF65-F5344CB8AC3E}">
        <p14:creationId xmlns:p14="http://schemas.microsoft.com/office/powerpoint/2010/main" val="809587087"/>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296159" y="6236677"/>
            <a:ext cx="643277" cy="366183"/>
          </a:xfrm>
        </p:spPr>
        <p:txBody>
          <a:bodyPr/>
          <a:lstStyle/>
          <a:p>
            <a:fld id="{B7D43D70-C499-F949-A9D0-D427CF5AA287}" type="slidenum">
              <a:rPr lang="en-US" smtClean="0"/>
              <a:pPr/>
              <a:t>54</a:t>
            </a:fld>
            <a:endParaRPr lang="en-US" dirty="0"/>
          </a:p>
        </p:txBody>
      </p:sp>
      <p:sp>
        <p:nvSpPr>
          <p:cNvPr id="4" name="Title 3"/>
          <p:cNvSpPr>
            <a:spLocks noGrp="1"/>
          </p:cNvSpPr>
          <p:nvPr>
            <p:ph type="title"/>
          </p:nvPr>
        </p:nvSpPr>
        <p:spPr>
          <a:xfrm>
            <a:off x="201168" y="301752"/>
            <a:ext cx="8638032" cy="914400"/>
          </a:xfrm>
          <a:solidFill>
            <a:schemeClr val="bg1">
              <a:lumMod val="65000"/>
            </a:schemeClr>
          </a:solidFill>
        </p:spPr>
        <p:txBody>
          <a:bodyPr/>
          <a:lstStyle/>
          <a:p>
            <a:r>
              <a:rPr lang="en-US" sz="3200" dirty="0">
                <a:solidFill>
                  <a:schemeClr val="bg1"/>
                </a:solidFill>
              </a:rPr>
              <a:t>Risk Assessment and Safety Planning</a:t>
            </a:r>
          </a:p>
        </p:txBody>
      </p:sp>
      <p:sp>
        <p:nvSpPr>
          <p:cNvPr id="5" name="Text Placeholder 4"/>
          <p:cNvSpPr>
            <a:spLocks noGrp="1"/>
          </p:cNvSpPr>
          <p:nvPr>
            <p:ph type="body" sz="quarter" idx="17"/>
          </p:nvPr>
        </p:nvSpPr>
        <p:spPr>
          <a:xfrm>
            <a:off x="201168" y="1418554"/>
            <a:ext cx="8498695" cy="4615721"/>
          </a:xfrm>
        </p:spPr>
        <p:txBody>
          <a:bodyPr/>
          <a:lstStyle/>
          <a:p>
            <a:r>
              <a:rPr lang="en-US" sz="2000" dirty="0"/>
              <a:t>Once a patient has disclosed, they are experiencing or have experienced violence, you need to assess the patient’s risk for personal harm and help the patient plan for immediate, intermediate and long-term safety. </a:t>
            </a:r>
          </a:p>
          <a:p>
            <a:endParaRPr lang="en-US" sz="2000" dirty="0"/>
          </a:p>
          <a:p>
            <a:r>
              <a:rPr lang="en-US" sz="2000" dirty="0"/>
              <a:t>It is important to explore if there are any indicators of escalating risk:</a:t>
            </a:r>
          </a:p>
          <a:p>
            <a:pPr marL="342900" indent="-342900">
              <a:buFont typeface="Arial" panose="020B0604020202020204" pitchFamily="34" charset="0"/>
              <a:buChar char="•"/>
            </a:pPr>
            <a:r>
              <a:rPr lang="en-US" sz="2000" dirty="0"/>
              <a:t>An increase in the frequency or severity of threats</a:t>
            </a:r>
          </a:p>
          <a:p>
            <a:pPr marL="342900" indent="-342900">
              <a:buFont typeface="Arial" panose="020B0604020202020204" pitchFamily="34" charset="0"/>
              <a:buChar char="•"/>
            </a:pPr>
            <a:r>
              <a:rPr lang="en-US" sz="2000" dirty="0"/>
              <a:t>New or increasingly violent behavior</a:t>
            </a:r>
          </a:p>
          <a:p>
            <a:pPr marL="342900" indent="-342900">
              <a:buFont typeface="Arial" panose="020B0604020202020204" pitchFamily="34" charset="0"/>
              <a:buChar char="•"/>
            </a:pPr>
            <a:r>
              <a:rPr lang="en-US" sz="2000" dirty="0"/>
              <a:t>New of increasing threats of homicide or suicide</a:t>
            </a:r>
          </a:p>
          <a:p>
            <a:pPr marL="342900" indent="-342900">
              <a:buFont typeface="Arial" panose="020B0604020202020204" pitchFamily="34" charset="0"/>
              <a:buChar char="•"/>
            </a:pPr>
            <a:r>
              <a:rPr lang="en-US" sz="2000" dirty="0"/>
              <a:t>Access to and prior threats with firearms or other lethal weapons.</a:t>
            </a:r>
          </a:p>
          <a:p>
            <a:pPr marL="342900" indent="-342900">
              <a:buFont typeface="Arial" panose="020B0604020202020204" pitchFamily="34" charset="0"/>
              <a:buChar char="•"/>
            </a:pPr>
            <a:endParaRPr lang="en-US" sz="2000" dirty="0"/>
          </a:p>
          <a:p>
            <a:r>
              <a:rPr lang="en-US" sz="2000" dirty="0"/>
              <a:t>If safety is an immediate concern, security or law enforcement should be contacted with the patient’s consent and in keeping with your organizations policies and procedures and any state mandated requirements for reporting.  </a:t>
            </a:r>
          </a:p>
        </p:txBody>
      </p:sp>
    </p:spTree>
    <p:extLst>
      <p:ext uri="{BB962C8B-B14F-4D97-AF65-F5344CB8AC3E}">
        <p14:creationId xmlns:p14="http://schemas.microsoft.com/office/powerpoint/2010/main" val="2491283921"/>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a:xfrm>
            <a:off x="8296159" y="6236677"/>
            <a:ext cx="643277" cy="366183"/>
          </a:xfrm>
        </p:spPr>
        <p:txBody>
          <a:bodyPr anchor="ctr">
            <a:normAutofit/>
          </a:bodyPr>
          <a:lstStyle/>
          <a:p>
            <a:pPr>
              <a:spcAft>
                <a:spcPts val="600"/>
              </a:spcAft>
            </a:pPr>
            <a:fld id="{B7D43D70-C499-F949-A9D0-D427CF5AA287}" type="slidenum">
              <a:rPr lang="en-US" smtClean="0"/>
              <a:pPr>
                <a:spcAft>
                  <a:spcPts val="600"/>
                </a:spcAft>
              </a:pPr>
              <a:t>55</a:t>
            </a:fld>
            <a:endParaRPr lang="en-US" dirty="0"/>
          </a:p>
        </p:txBody>
      </p:sp>
      <p:sp>
        <p:nvSpPr>
          <p:cNvPr id="4" name="Title 3"/>
          <p:cNvSpPr>
            <a:spLocks noGrp="1"/>
          </p:cNvSpPr>
          <p:nvPr>
            <p:ph type="title"/>
          </p:nvPr>
        </p:nvSpPr>
        <p:spPr>
          <a:xfrm>
            <a:off x="201168" y="301752"/>
            <a:ext cx="8638032" cy="914400"/>
          </a:xfrm>
        </p:spPr>
        <p:txBody>
          <a:bodyPr wrap="square" anchor="ctr">
            <a:normAutofit/>
          </a:bodyPr>
          <a:lstStyle/>
          <a:p>
            <a:r>
              <a:rPr lang="en-US" dirty="0"/>
              <a:t>Risk Assessment and Safety Planning</a:t>
            </a:r>
          </a:p>
        </p:txBody>
      </p:sp>
      <p:graphicFrame>
        <p:nvGraphicFramePr>
          <p:cNvPr id="7" name="Text Placeholder 4">
            <a:extLst>
              <a:ext uri="{FF2B5EF4-FFF2-40B4-BE49-F238E27FC236}">
                <a16:creationId xmlns:a16="http://schemas.microsoft.com/office/drawing/2014/main" id="{2D869A86-FF39-3E05-2378-00F323CEC029}"/>
              </a:ext>
            </a:extLst>
          </p:cNvPr>
          <p:cNvGraphicFramePr/>
          <p:nvPr>
            <p:extLst>
              <p:ext uri="{D42A27DB-BD31-4B8C-83A1-F6EECF244321}">
                <p14:modId xmlns:p14="http://schemas.microsoft.com/office/powerpoint/2010/main" val="2237969981"/>
              </p:ext>
            </p:extLst>
          </p:nvPr>
        </p:nvGraphicFramePr>
        <p:xfrm>
          <a:off x="289844" y="1298448"/>
          <a:ext cx="8549357" cy="4759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5299206"/>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036" y="301752"/>
            <a:ext cx="4293765" cy="914400"/>
          </a:xfrm>
        </p:spPr>
        <p:txBody>
          <a:bodyPr anchor="ctr">
            <a:normAutofit/>
          </a:bodyPr>
          <a:lstStyle/>
          <a:p>
            <a:r>
              <a:rPr lang="en-US" dirty="0"/>
              <a:t>Summary</a:t>
            </a:r>
          </a:p>
        </p:txBody>
      </p:sp>
      <p:sp>
        <p:nvSpPr>
          <p:cNvPr id="3" name="Text Placeholder 2"/>
          <p:cNvSpPr>
            <a:spLocks noGrp="1"/>
          </p:cNvSpPr>
          <p:nvPr>
            <p:ph type="body" sz="quarter" idx="14"/>
          </p:nvPr>
        </p:nvSpPr>
        <p:spPr>
          <a:xfrm>
            <a:off x="201170" y="1298448"/>
            <a:ext cx="4293765" cy="5304412"/>
          </a:xfrm>
        </p:spPr>
        <p:txBody>
          <a:bodyPr>
            <a:normAutofit/>
          </a:bodyPr>
          <a:lstStyle/>
          <a:p>
            <a:pPr>
              <a:spcAft>
                <a:spcPts val="600"/>
              </a:spcAft>
            </a:pPr>
            <a:r>
              <a:rPr lang="en-US" sz="2000" dirty="0"/>
              <a:t>We have provided you with an overview and details of how to provide trauma/violence informed care as a universal practice. </a:t>
            </a:r>
          </a:p>
          <a:p>
            <a:pPr>
              <a:spcAft>
                <a:spcPts val="600"/>
              </a:spcAft>
            </a:pPr>
            <a:endParaRPr lang="en-US" sz="2000" dirty="0"/>
          </a:p>
          <a:p>
            <a:pPr>
              <a:spcAft>
                <a:spcPts val="600"/>
              </a:spcAft>
            </a:pPr>
            <a:r>
              <a:rPr lang="en-US" sz="2000" dirty="0"/>
              <a:t>If this concept is new to you, it may take time to incorporate into your practice.  </a:t>
            </a:r>
          </a:p>
          <a:p>
            <a:pPr>
              <a:spcAft>
                <a:spcPts val="600"/>
              </a:spcAft>
            </a:pPr>
            <a:endParaRPr lang="en-US" sz="2000" dirty="0"/>
          </a:p>
          <a:p>
            <a:pPr>
              <a:spcAft>
                <a:spcPts val="600"/>
              </a:spcAft>
            </a:pPr>
            <a:r>
              <a:rPr lang="en-US" sz="2000" dirty="0"/>
              <a:t>Take your time and use this resource as guide that you can consult as needed. </a:t>
            </a:r>
          </a:p>
          <a:p>
            <a:pPr>
              <a:spcAft>
                <a:spcPts val="600"/>
              </a:spcAft>
            </a:pPr>
            <a:endParaRPr lang="en-US" sz="2000" dirty="0"/>
          </a:p>
          <a:p>
            <a:pPr>
              <a:spcAft>
                <a:spcPts val="600"/>
              </a:spcAft>
            </a:pPr>
            <a:r>
              <a:rPr lang="en-US" sz="2000" dirty="0"/>
              <a:t>You will find that you will be more satisfied with clinical care as will the patients. </a:t>
            </a:r>
          </a:p>
        </p:txBody>
      </p:sp>
      <p:pic>
        <p:nvPicPr>
          <p:cNvPr id="6" name="Content Placeholder 5"/>
          <p:cNvPicPr>
            <a:picLocks noGrp="1" noChangeAspect="1"/>
          </p:cNvPicPr>
          <p:nvPr>
            <p:ph sz="quarter" idx="15"/>
          </p:nvPr>
        </p:nvPicPr>
        <p:blipFill rotWithShape="1">
          <a:blip r:embed="rId3">
            <a:extLst>
              <a:ext uri="{28A0092B-C50C-407E-A947-70E740481C1C}">
                <a14:useLocalDpi xmlns:a14="http://schemas.microsoft.com/office/drawing/2010/main" val="0"/>
              </a:ext>
            </a:extLst>
          </a:blip>
          <a:srcRect l="35436" r="14187" b="1"/>
          <a:stretch/>
        </p:blipFill>
        <p:spPr>
          <a:xfrm>
            <a:off x="4572000" y="10"/>
            <a:ext cx="4572000" cy="6057890"/>
          </a:xfrm>
          <a:noFill/>
        </p:spPr>
      </p:pic>
      <p:sp>
        <p:nvSpPr>
          <p:cNvPr id="5" name="Slide Number Placeholder 4"/>
          <p:cNvSpPr>
            <a:spLocks noGrp="1"/>
          </p:cNvSpPr>
          <p:nvPr>
            <p:ph type="sldNum" sz="quarter" idx="4"/>
          </p:nvPr>
        </p:nvSpPr>
        <p:spPr>
          <a:xfrm>
            <a:off x="8296159" y="6236677"/>
            <a:ext cx="643277" cy="366183"/>
          </a:xfrm>
        </p:spPr>
        <p:txBody>
          <a:bodyPr anchor="ctr">
            <a:normAutofit/>
          </a:bodyPr>
          <a:lstStyle/>
          <a:p>
            <a:pPr>
              <a:spcAft>
                <a:spcPts val="600"/>
              </a:spcAft>
            </a:pPr>
            <a:fld id="{B7D43D70-C499-F949-A9D0-D427CF5AA287}" type="slidenum">
              <a:rPr lang="en-US" smtClean="0"/>
              <a:pPr>
                <a:spcAft>
                  <a:spcPts val="600"/>
                </a:spcAft>
              </a:pPr>
              <a:t>56</a:t>
            </a:fld>
            <a:endParaRPr lang="en-US" dirty="0"/>
          </a:p>
        </p:txBody>
      </p:sp>
    </p:spTree>
    <p:extLst>
      <p:ext uri="{BB962C8B-B14F-4D97-AF65-F5344CB8AC3E}">
        <p14:creationId xmlns:p14="http://schemas.microsoft.com/office/powerpoint/2010/main" val="327702853"/>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A291A3-968A-1AAA-A7DF-D0879292F8A0}"/>
              </a:ext>
            </a:extLst>
          </p:cNvPr>
          <p:cNvSpPr>
            <a:spLocks noGrp="1"/>
          </p:cNvSpPr>
          <p:nvPr>
            <p:ph type="title"/>
          </p:nvPr>
        </p:nvSpPr>
        <p:spPr/>
        <p:txBody>
          <a:bodyPr/>
          <a:lstStyle/>
          <a:p>
            <a:r>
              <a:rPr lang="en-US" dirty="0"/>
              <a:t>Remember</a:t>
            </a:r>
          </a:p>
        </p:txBody>
      </p:sp>
      <p:sp>
        <p:nvSpPr>
          <p:cNvPr id="7" name="Content Placeholder 6">
            <a:extLst>
              <a:ext uri="{FF2B5EF4-FFF2-40B4-BE49-F238E27FC236}">
                <a16:creationId xmlns:a16="http://schemas.microsoft.com/office/drawing/2014/main" id="{9A4076CA-EDC7-AA6A-3BC4-ED1BC27B870F}"/>
              </a:ext>
            </a:extLst>
          </p:cNvPr>
          <p:cNvSpPr>
            <a:spLocks noGrp="1"/>
          </p:cNvSpPr>
          <p:nvPr>
            <p:ph idx="1"/>
          </p:nvPr>
        </p:nvSpPr>
        <p:spPr/>
        <p:txBody>
          <a:bodyPr/>
          <a:lstStyle/>
          <a:p>
            <a:r>
              <a:rPr lang="en-GB" altLang="en-US" dirty="0">
                <a:latin typeface="Arial" panose="020B0604020202020204" pitchFamily="34" charset="0"/>
                <a:ea typeface="ＭＳ Ｐゴシック" panose="020B0600070205080204" pitchFamily="34" charset="-128"/>
                <a:cs typeface="Arial" panose="020B0604020202020204" pitchFamily="34" charset="0"/>
              </a:rPr>
              <a:t>Trauma can be a defining life event with a complex course </a:t>
            </a:r>
          </a:p>
          <a:p>
            <a:r>
              <a:rPr lang="en-GB" altLang="en-US" dirty="0">
                <a:latin typeface="Arial" panose="020B0604020202020204" pitchFamily="34" charset="0"/>
                <a:ea typeface="ＭＳ Ｐゴシック" panose="020B0600070205080204" pitchFamily="34" charset="-128"/>
                <a:cs typeface="Arial" panose="020B0604020202020204" pitchFamily="34" charset="0"/>
              </a:rPr>
              <a:t>Goals of services should be safety, stability, and empowerment</a:t>
            </a:r>
          </a:p>
          <a:p>
            <a:r>
              <a:rPr lang="en-GB" altLang="en-US" dirty="0">
                <a:latin typeface="Arial" panose="020B0604020202020204" pitchFamily="34" charset="0"/>
                <a:ea typeface="ＭＳ Ｐゴシック" panose="020B0600070205080204" pitchFamily="34" charset="-128"/>
                <a:cs typeface="Arial" panose="020B0604020202020204" pitchFamily="34" charset="0"/>
              </a:rPr>
              <a:t>People need to be respected, informed, connected</a:t>
            </a:r>
          </a:p>
          <a:p>
            <a:r>
              <a:rPr lang="en-GB" altLang="en-US" dirty="0">
                <a:latin typeface="Arial" panose="020B0604020202020204" pitchFamily="34" charset="0"/>
                <a:ea typeface="ＭＳ Ｐゴシック" panose="020B0600070205080204" pitchFamily="34" charset="-128"/>
                <a:cs typeface="Arial" panose="020B0604020202020204" pitchFamily="34" charset="0"/>
              </a:rPr>
              <a:t>Work should be collaborative with survivors, family and friends of the survivor, and other human services agencies</a:t>
            </a:r>
          </a:p>
          <a:p>
            <a:endParaRPr lang="en-US" dirty="0"/>
          </a:p>
        </p:txBody>
      </p:sp>
      <p:sp>
        <p:nvSpPr>
          <p:cNvPr id="5" name="Slide Number Placeholder 4">
            <a:extLst>
              <a:ext uri="{FF2B5EF4-FFF2-40B4-BE49-F238E27FC236}">
                <a16:creationId xmlns:a16="http://schemas.microsoft.com/office/drawing/2014/main" id="{A3BAC28E-B1AA-DC1D-B3D9-3EEB79F1CD6F}"/>
              </a:ext>
            </a:extLst>
          </p:cNvPr>
          <p:cNvSpPr>
            <a:spLocks noGrp="1"/>
          </p:cNvSpPr>
          <p:nvPr>
            <p:ph type="sldNum" sz="quarter" idx="12"/>
          </p:nvPr>
        </p:nvSpPr>
        <p:spPr/>
        <p:txBody>
          <a:bodyPr/>
          <a:lstStyle/>
          <a:p>
            <a:fld id="{B7D43D70-C499-F949-A9D0-D427CF5AA287}" type="slidenum">
              <a:rPr lang="en-US" smtClean="0"/>
              <a:pPr/>
              <a:t>57</a:t>
            </a:fld>
            <a:endParaRPr lang="en-US" dirty="0"/>
          </a:p>
        </p:txBody>
      </p:sp>
    </p:spTree>
    <p:extLst>
      <p:ext uri="{BB962C8B-B14F-4D97-AF65-F5344CB8AC3E}">
        <p14:creationId xmlns:p14="http://schemas.microsoft.com/office/powerpoint/2010/main" val="1098660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979794-B710-AB4F-8D23-77D845AA87FC}"/>
              </a:ext>
            </a:extLst>
          </p:cNvPr>
          <p:cNvSpPr>
            <a:spLocks noGrp="1"/>
          </p:cNvSpPr>
          <p:nvPr>
            <p:ph type="title"/>
          </p:nvPr>
        </p:nvSpPr>
        <p:spPr>
          <a:xfrm>
            <a:off x="192024" y="1864660"/>
            <a:ext cx="8759952" cy="3128680"/>
          </a:xfrm>
        </p:spPr>
        <p:txBody>
          <a:bodyPr anchor="ctr">
            <a:normAutofit/>
          </a:bodyPr>
          <a:lstStyle/>
          <a:p>
            <a:r>
              <a:rPr lang="en-US" dirty="0"/>
              <a:t>Thank you.</a:t>
            </a:r>
          </a:p>
        </p:txBody>
      </p:sp>
      <p:sp>
        <p:nvSpPr>
          <p:cNvPr id="2" name="Slide Number Placeholder 1">
            <a:extLst>
              <a:ext uri="{FF2B5EF4-FFF2-40B4-BE49-F238E27FC236}">
                <a16:creationId xmlns:a16="http://schemas.microsoft.com/office/drawing/2014/main" id="{9E485FB2-4587-4129-850B-39C34F315ECE}"/>
              </a:ext>
            </a:extLst>
          </p:cNvPr>
          <p:cNvSpPr>
            <a:spLocks noGrp="1"/>
          </p:cNvSpPr>
          <p:nvPr>
            <p:ph type="sldNum" sz="quarter" idx="14"/>
          </p:nvPr>
        </p:nvSpPr>
        <p:spPr>
          <a:xfrm>
            <a:off x="8296159" y="6236677"/>
            <a:ext cx="643277" cy="366183"/>
          </a:xfrm>
        </p:spPr>
        <p:txBody>
          <a:bodyPr anchor="ctr">
            <a:normAutofit/>
          </a:bodyPr>
          <a:lstStyle/>
          <a:p>
            <a:pPr>
              <a:spcAft>
                <a:spcPts val="600"/>
              </a:spcAft>
            </a:pPr>
            <a:fld id="{B7D43D70-C499-F949-A9D0-D427CF5AA287}" type="slidenum">
              <a:rPr lang="en-US" smtClean="0"/>
              <a:pPr>
                <a:spcAft>
                  <a:spcPts val="600"/>
                </a:spcAft>
              </a:pPr>
              <a:t>58</a:t>
            </a:fld>
            <a:endParaRPr lang="en-US" dirty="0"/>
          </a:p>
        </p:txBody>
      </p:sp>
    </p:spTree>
    <p:extLst>
      <p:ext uri="{BB962C8B-B14F-4D97-AF65-F5344CB8AC3E}">
        <p14:creationId xmlns:p14="http://schemas.microsoft.com/office/powerpoint/2010/main" val="1621010493"/>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296159" y="6236677"/>
            <a:ext cx="643277" cy="366183"/>
          </a:xfrm>
        </p:spPr>
        <p:txBody>
          <a:bodyPr/>
          <a:lstStyle/>
          <a:p>
            <a:fld id="{B7D43D70-C499-F949-A9D0-D427CF5AA287}" type="slidenum">
              <a:rPr lang="en-US" smtClean="0"/>
              <a:pPr/>
              <a:t>59</a:t>
            </a:fld>
            <a:endParaRPr lang="en-US" dirty="0"/>
          </a:p>
        </p:txBody>
      </p:sp>
      <p:sp>
        <p:nvSpPr>
          <p:cNvPr id="3" name="Title 2"/>
          <p:cNvSpPr>
            <a:spLocks noGrp="1"/>
          </p:cNvSpPr>
          <p:nvPr>
            <p:ph type="title"/>
          </p:nvPr>
        </p:nvSpPr>
        <p:spPr>
          <a:xfrm>
            <a:off x="201168" y="301752"/>
            <a:ext cx="8638032" cy="914400"/>
          </a:xfrm>
        </p:spPr>
        <p:txBody>
          <a:bodyPr/>
          <a:lstStyle/>
          <a:p>
            <a:r>
              <a:rPr lang="en-US" dirty="0">
                <a:solidFill>
                  <a:schemeClr val="tx1">
                    <a:lumMod val="65000"/>
                    <a:lumOff val="35000"/>
                  </a:schemeClr>
                </a:solidFill>
              </a:rPr>
              <a:t>References</a:t>
            </a:r>
          </a:p>
        </p:txBody>
      </p:sp>
      <p:sp>
        <p:nvSpPr>
          <p:cNvPr id="4" name="Text Placeholder 3"/>
          <p:cNvSpPr>
            <a:spLocks noGrp="1"/>
          </p:cNvSpPr>
          <p:nvPr>
            <p:ph type="body" sz="quarter" idx="17"/>
          </p:nvPr>
        </p:nvSpPr>
        <p:spPr/>
        <p:txBody>
          <a:bodyPr/>
          <a:lstStyle/>
          <a:p>
            <a:pPr marL="342900" lvl="0" indent="-342900">
              <a:buFont typeface="+mj-lt"/>
              <a:buAutoNum type="arabicPeriod"/>
            </a:pPr>
            <a:r>
              <a:rPr lang="en-US" sz="1600" dirty="0"/>
              <a:t>Elisseou S, Puranam S, Nandi M. A Novel, Trauma-Informed Physical Examination Curriculum for First-Year Medical Students. </a:t>
            </a:r>
            <a:r>
              <a:rPr lang="en-US" sz="1600" i="1" dirty="0"/>
              <a:t>MedEdPORTAL</a:t>
            </a:r>
            <a:r>
              <a:rPr lang="en-US" sz="1600" dirty="0"/>
              <a:t>. 2019;15:10799. </a:t>
            </a:r>
            <a:r>
              <a:rPr lang="en-US" sz="1600" u="sng" dirty="0">
                <a:hlinkClick r:id="rId2"/>
              </a:rPr>
              <a:t>https://doi.org/10.15766/mep_2374-8265.10799</a:t>
            </a:r>
            <a:endParaRPr lang="en-US" sz="1600" dirty="0"/>
          </a:p>
          <a:p>
            <a:pPr marL="342900" lvl="0" indent="-342900">
              <a:buFont typeface="+mj-lt"/>
              <a:buAutoNum type="arabicPeriod"/>
            </a:pPr>
            <a:r>
              <a:rPr lang="en-US" sz="1600" dirty="0"/>
              <a:t>Farmer PE, Nizeye B, Stulac S, Keshavjee S (2006) Structural violence and clinical medicine. PLoS Med 3(10): e449. DOI: 10.1371/journal.pmed.0030449</a:t>
            </a:r>
          </a:p>
          <a:p>
            <a:pPr marL="342900" lvl="0" indent="-342900">
              <a:buFont typeface="+mj-lt"/>
              <a:buAutoNum type="arabicPeriod"/>
            </a:pPr>
            <a:r>
              <a:rPr lang="en-US" sz="1600" dirty="0"/>
              <a:t>Wathen CN, Schmitt B, MacGregor JC. Measuring trauma-(and violence-) informed care: A scoping Review. Trauma, Violence, &amp; Abuse. 2021 Jul 8:15248380211029399.</a:t>
            </a:r>
          </a:p>
          <a:p>
            <a:pPr marL="342900" indent="-342900">
              <a:buFont typeface="+mj-lt"/>
              <a:buAutoNum type="arabicPeriod"/>
            </a:pPr>
            <a:r>
              <a:rPr lang="en-US" sz="1600" dirty="0">
                <a:hlinkClick r:id="rId3"/>
              </a:rPr>
              <a:t>https://equiphealthcare.ca/resources/equity-essentials/trauma-and-violence/</a:t>
            </a:r>
            <a:r>
              <a:rPr lang="en-US" sz="1600" dirty="0"/>
              <a:t> (Retrieved 12/27/2022)</a:t>
            </a:r>
          </a:p>
          <a:p>
            <a:pPr marL="342900" lvl="0" indent="-342900">
              <a:buFont typeface="+mj-lt"/>
              <a:buAutoNum type="arabicPeriod"/>
            </a:pPr>
            <a:r>
              <a:rPr lang="en-US" sz="1600" dirty="0"/>
              <a:t>Chokshi B, Walsh K, Dooley D, Falusi O, Deyton L, Beers L. Teaching Trauma-Informed Care: A Symposium for Medical Students. </a:t>
            </a:r>
            <a:r>
              <a:rPr lang="en-US" sz="1600" i="1" dirty="0"/>
              <a:t>MedEdPORTAL</a:t>
            </a:r>
            <a:r>
              <a:rPr lang="en-US" sz="1600" dirty="0"/>
              <a:t>. 2020;16:11061. </a:t>
            </a:r>
            <a:r>
              <a:rPr lang="en-US" sz="1600" u="sng" dirty="0">
                <a:hlinkClick r:id="rId4"/>
              </a:rPr>
              <a:t>https://doi.org/10.15766/mep_2374-8265.11061</a:t>
            </a:r>
            <a:endParaRPr lang="en-US" sz="1600" u="sng" dirty="0"/>
          </a:p>
          <a:p>
            <a:pPr marL="342900" lvl="0" indent="-342900">
              <a:buFont typeface="+mj-lt"/>
              <a:buAutoNum type="arabicPeriod"/>
            </a:pPr>
            <a:r>
              <a:rPr lang="en-US" sz="1800" u="sng" dirty="0">
                <a:solidFill>
                  <a:srgbClr val="0000FF"/>
                </a:solidFill>
                <a:effectLst/>
                <a:latin typeface="Calibri" panose="020F0502020204030204" pitchFamily="34" charset="0"/>
                <a:ea typeface="Times New Roman" panose="02020603050405020304" pitchFamily="18" charset="0"/>
                <a:hlinkClick r:id="rId5"/>
              </a:rPr>
              <a:t>https://www.crisisprevention.com/CPI/media/Media/download/PDF_TICRG.pdf?_</a:t>
            </a:r>
            <a:endParaRPr lang="en-US" sz="1400" dirty="0"/>
          </a:p>
          <a:p>
            <a:endParaRPr lang="en-US" sz="1200" dirty="0"/>
          </a:p>
        </p:txBody>
      </p:sp>
    </p:spTree>
    <p:extLst>
      <p:ext uri="{BB962C8B-B14F-4D97-AF65-F5344CB8AC3E}">
        <p14:creationId xmlns:p14="http://schemas.microsoft.com/office/powerpoint/2010/main" val="184423130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
            <a:extLst>
              <a:ext uri="{FF2B5EF4-FFF2-40B4-BE49-F238E27FC236}">
                <a16:creationId xmlns:a16="http://schemas.microsoft.com/office/drawing/2014/main" id="{99531471-1FBF-2460-CF4C-19BCA084C9B9}"/>
              </a:ext>
            </a:extLst>
          </p:cNvPr>
          <p:cNvSpPr>
            <a:spLocks noGrp="1"/>
          </p:cNvSpPr>
          <p:nvPr>
            <p:ph type="sldNum" sz="quarter" idx="13"/>
          </p:nvPr>
        </p:nvSpPr>
        <p:spPr>
          <a:xfrm>
            <a:off x="8296159" y="6236677"/>
            <a:ext cx="643277" cy="366183"/>
          </a:xfrm>
        </p:spPr>
        <p:txBody>
          <a:bodyPr anchor="ctr">
            <a:normAutofit/>
          </a:bodyPr>
          <a:lstStyle/>
          <a:p>
            <a:pPr>
              <a:spcAft>
                <a:spcPts val="600"/>
              </a:spcAft>
            </a:pPr>
            <a:fld id="{B7D43D70-C499-F949-A9D0-D427CF5AA287}" type="slidenum">
              <a:rPr lang="en-US" smtClean="0"/>
              <a:pPr>
                <a:spcAft>
                  <a:spcPts val="600"/>
                </a:spcAft>
              </a:pPr>
              <a:t>6</a:t>
            </a:fld>
            <a:endParaRPr lang="en-US" dirty="0"/>
          </a:p>
        </p:txBody>
      </p:sp>
      <p:sp>
        <p:nvSpPr>
          <p:cNvPr id="6" name="Title 5"/>
          <p:cNvSpPr>
            <a:spLocks noGrp="1"/>
          </p:cNvSpPr>
          <p:nvPr>
            <p:ph type="title"/>
          </p:nvPr>
        </p:nvSpPr>
        <p:spPr>
          <a:xfrm>
            <a:off x="201168" y="301752"/>
            <a:ext cx="8638032" cy="914400"/>
          </a:xfrm>
        </p:spPr>
        <p:txBody>
          <a:bodyPr wrap="square" anchor="ctr">
            <a:normAutofit/>
          </a:bodyPr>
          <a:lstStyle/>
          <a:p>
            <a:r>
              <a:rPr lang="en-US" dirty="0"/>
              <a:t>TIP as a universal practice</a:t>
            </a:r>
          </a:p>
        </p:txBody>
      </p:sp>
      <p:graphicFrame>
        <p:nvGraphicFramePr>
          <p:cNvPr id="9" name="Text Placeholder 6">
            <a:extLst>
              <a:ext uri="{FF2B5EF4-FFF2-40B4-BE49-F238E27FC236}">
                <a16:creationId xmlns:a16="http://schemas.microsoft.com/office/drawing/2014/main" id="{2CAA862F-7057-26F7-5220-2C52B3E45A14}"/>
              </a:ext>
            </a:extLst>
          </p:cNvPr>
          <p:cNvGraphicFramePr/>
          <p:nvPr>
            <p:extLst>
              <p:ext uri="{D42A27DB-BD31-4B8C-83A1-F6EECF244321}">
                <p14:modId xmlns:p14="http://schemas.microsoft.com/office/powerpoint/2010/main" val="4123676496"/>
              </p:ext>
            </p:extLst>
          </p:nvPr>
        </p:nvGraphicFramePr>
        <p:xfrm>
          <a:off x="289844" y="1298448"/>
          <a:ext cx="8549357" cy="4759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9433495"/>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296159" y="6236677"/>
            <a:ext cx="643277" cy="366183"/>
          </a:xfrm>
        </p:spPr>
        <p:txBody>
          <a:bodyPr/>
          <a:lstStyle/>
          <a:p>
            <a:fld id="{B7D43D70-C499-F949-A9D0-D427CF5AA287}" type="slidenum">
              <a:rPr lang="en-US" smtClean="0"/>
              <a:pPr/>
              <a:t>60</a:t>
            </a:fld>
            <a:endParaRPr lang="en-US" dirty="0"/>
          </a:p>
        </p:txBody>
      </p:sp>
      <p:sp>
        <p:nvSpPr>
          <p:cNvPr id="3" name="Title 2"/>
          <p:cNvSpPr>
            <a:spLocks noGrp="1"/>
          </p:cNvSpPr>
          <p:nvPr>
            <p:ph type="title"/>
          </p:nvPr>
        </p:nvSpPr>
        <p:spPr>
          <a:xfrm>
            <a:off x="201168" y="301752"/>
            <a:ext cx="8638032" cy="914400"/>
          </a:xfrm>
        </p:spPr>
        <p:txBody>
          <a:bodyPr/>
          <a:lstStyle/>
          <a:p>
            <a:r>
              <a:rPr lang="en-US" dirty="0">
                <a:solidFill>
                  <a:schemeClr val="tx1">
                    <a:lumMod val="65000"/>
                    <a:lumOff val="35000"/>
                  </a:schemeClr>
                </a:solidFill>
              </a:rPr>
              <a:t>References</a:t>
            </a:r>
          </a:p>
        </p:txBody>
      </p:sp>
      <p:sp>
        <p:nvSpPr>
          <p:cNvPr id="4" name="Text Placeholder 3"/>
          <p:cNvSpPr>
            <a:spLocks noGrp="1"/>
          </p:cNvSpPr>
          <p:nvPr>
            <p:ph type="body" sz="quarter" idx="17"/>
          </p:nvPr>
        </p:nvSpPr>
        <p:spPr>
          <a:xfrm>
            <a:off x="201168" y="1052788"/>
            <a:ext cx="8638032" cy="4759452"/>
          </a:xfrm>
        </p:spPr>
        <p:txBody>
          <a:bodyPr/>
          <a:lstStyle/>
          <a:p>
            <a:pPr marL="457200" lvl="0" indent="-457200">
              <a:buFont typeface="+mj-lt"/>
              <a:buAutoNum type="arabicPeriod" startAt="7"/>
            </a:pPr>
            <a:r>
              <a:rPr lang="en-US" sz="1600" u="sng" dirty="0">
                <a:solidFill>
                  <a:schemeClr val="tx1"/>
                </a:solidFill>
                <a:hlinkClick r:id="rId3"/>
              </a:rPr>
              <a:t>https://www.scie.org.uk/strengths-based-approaches/guidance</a:t>
            </a:r>
            <a:r>
              <a:rPr lang="en-US" sz="1600" u="sng" dirty="0">
                <a:solidFill>
                  <a:schemeClr val="tx1"/>
                </a:solidFill>
              </a:rPr>
              <a:t>  </a:t>
            </a:r>
            <a:r>
              <a:rPr lang="en-US" sz="1600" dirty="0">
                <a:solidFill>
                  <a:schemeClr val="tx1"/>
                </a:solidFill>
              </a:rPr>
              <a:t>(retrieved on 12/27/2022)</a:t>
            </a:r>
            <a:endParaRPr lang="en-US" sz="1600" u="sng" dirty="0">
              <a:solidFill>
                <a:schemeClr val="tx1"/>
              </a:solidFill>
            </a:endParaRPr>
          </a:p>
          <a:p>
            <a:pPr marL="457200" lvl="0" indent="-457200">
              <a:buFont typeface="+mj-lt"/>
              <a:buAutoNum type="arabicPeriod" startAt="7"/>
            </a:pPr>
            <a:r>
              <a:rPr lang="en-US" sz="1600" dirty="0">
                <a:solidFill>
                  <a:schemeClr val="tx1"/>
                </a:solidFill>
              </a:rPr>
              <a:t>Sandoval MB, Palumbo MV, Hart V. Electronic health record’s effects on the outpatient office visit and clinical education. BMJ Health &amp; Care Informatics. 2016 Oct 1;23(4).</a:t>
            </a:r>
          </a:p>
          <a:p>
            <a:pPr marL="457200" lvl="0" indent="-457200">
              <a:buFont typeface="+mj-lt"/>
              <a:buAutoNum type="arabicPeriod" startAt="7"/>
            </a:pPr>
            <a:r>
              <a:rPr lang="en-US" sz="1600" dirty="0">
                <a:solidFill>
                  <a:schemeClr val="tx1"/>
                </a:solidFill>
              </a:rPr>
              <a:t>Berishaj K, Boyland CM, Reinink K, Lynch V. Forensic nurse hospitalist: the comprehensive role of the forensic nurse in a hospital setting. Journal of Emergency Nursing. 2020 May 1;46(3):286-93.</a:t>
            </a:r>
          </a:p>
          <a:p>
            <a:pPr marL="457200" lvl="0" indent="-457200">
              <a:buFont typeface="+mj-lt"/>
              <a:buAutoNum type="arabicPeriod" startAt="7"/>
            </a:pPr>
            <a:r>
              <a:rPr lang="en-US" sz="1600" dirty="0">
                <a:solidFill>
                  <a:schemeClr val="tx1"/>
                </a:solidFill>
              </a:rPr>
              <a:t>Wolf LA, Perhats C, Delao A. Educational needs of US emergency nurses related to forensic nursing processes. Journal of trauma nursing. 2022 Jan 1;29(1):12-20.</a:t>
            </a:r>
          </a:p>
          <a:p>
            <a:pPr marL="457200" lvl="0" indent="-457200">
              <a:buFont typeface="+mj-lt"/>
              <a:buAutoNum type="arabicPeriod" startAt="7"/>
            </a:pPr>
            <a:r>
              <a:rPr lang="en-US" sz="1600" dirty="0">
                <a:solidFill>
                  <a:schemeClr val="tx1"/>
                </a:solidFill>
              </a:rPr>
              <a:t>Campbell R, Patterson D, Lichty LF. The effectiveness of sexual assault nurse examiner (SANE) programs: a review of psychological, medical, legal, and community outcomes. Trauma, Violence, &amp; Abuse. 2005 Oct;6(4):313-29.</a:t>
            </a:r>
          </a:p>
          <a:p>
            <a:pPr marL="457200" lvl="0" indent="-457200">
              <a:buFont typeface="+mj-lt"/>
              <a:buAutoNum type="arabicPeriod" startAt="7"/>
            </a:pPr>
            <a:r>
              <a:rPr lang="en-US" sz="1600" dirty="0">
                <a:solidFill>
                  <a:schemeClr val="tx1"/>
                </a:solidFill>
              </a:rPr>
              <a:t>Providing Trauma Informed Care ttps://www.aafp.org/pubs/afp/issues/2017/0515/p655.html (retrieved on 12/27/2022)</a:t>
            </a:r>
          </a:p>
          <a:p>
            <a:pPr marL="457200" lvl="0" indent="-457200">
              <a:buFont typeface="+mj-lt"/>
              <a:buAutoNum type="arabicPeriod" startAt="7"/>
            </a:pPr>
            <a:r>
              <a:rPr lang="en-US" sz="1600" dirty="0">
                <a:solidFill>
                  <a:schemeClr val="tx1"/>
                </a:solidFill>
              </a:rPr>
              <a:t>Trauma-Informed Care Implementation Resource Center </a:t>
            </a:r>
            <a:r>
              <a:rPr lang="en-US" sz="1600" dirty="0">
                <a:solidFill>
                  <a:schemeClr val="tx1"/>
                </a:solidFill>
                <a:hlinkClick r:id="rId4"/>
              </a:rPr>
              <a:t>https://www.traumainformedcare.chcs.org/</a:t>
            </a:r>
            <a:endParaRPr lang="en-US" sz="1600" dirty="0">
              <a:solidFill>
                <a:schemeClr val="tx1"/>
              </a:solidFill>
            </a:endParaRPr>
          </a:p>
          <a:p>
            <a:pPr lvl="0"/>
            <a:endParaRPr lang="en-US" sz="1600" dirty="0">
              <a:solidFill>
                <a:schemeClr val="tx1"/>
              </a:solidFill>
            </a:endParaRPr>
          </a:p>
          <a:p>
            <a:endParaRPr lang="en-US" sz="1400" dirty="0">
              <a:solidFill>
                <a:schemeClr val="tx1"/>
              </a:solidFill>
            </a:endParaRPr>
          </a:p>
        </p:txBody>
      </p:sp>
    </p:spTree>
    <p:extLst>
      <p:ext uri="{BB962C8B-B14F-4D97-AF65-F5344CB8AC3E}">
        <p14:creationId xmlns:p14="http://schemas.microsoft.com/office/powerpoint/2010/main" val="906716585"/>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296159" y="6236677"/>
            <a:ext cx="643277" cy="366183"/>
          </a:xfrm>
        </p:spPr>
        <p:txBody>
          <a:bodyPr/>
          <a:lstStyle/>
          <a:p>
            <a:fld id="{B7D43D70-C499-F949-A9D0-D427CF5AA287}" type="slidenum">
              <a:rPr lang="en-US" smtClean="0"/>
              <a:pPr/>
              <a:t>61</a:t>
            </a:fld>
            <a:endParaRPr lang="en-US" dirty="0"/>
          </a:p>
        </p:txBody>
      </p:sp>
      <p:sp>
        <p:nvSpPr>
          <p:cNvPr id="3" name="Title 2"/>
          <p:cNvSpPr>
            <a:spLocks noGrp="1"/>
          </p:cNvSpPr>
          <p:nvPr>
            <p:ph type="title"/>
          </p:nvPr>
        </p:nvSpPr>
        <p:spPr>
          <a:xfrm>
            <a:off x="201168" y="301752"/>
            <a:ext cx="8638032" cy="914400"/>
          </a:xfrm>
        </p:spPr>
        <p:txBody>
          <a:bodyPr/>
          <a:lstStyle/>
          <a:p>
            <a:r>
              <a:rPr lang="en-US" dirty="0">
                <a:solidFill>
                  <a:schemeClr val="tx1">
                    <a:lumMod val="65000"/>
                    <a:lumOff val="35000"/>
                  </a:schemeClr>
                </a:solidFill>
              </a:rPr>
              <a:t>References</a:t>
            </a:r>
          </a:p>
        </p:txBody>
      </p:sp>
      <p:sp>
        <p:nvSpPr>
          <p:cNvPr id="4" name="Text Placeholder 3"/>
          <p:cNvSpPr>
            <a:spLocks noGrp="1"/>
          </p:cNvSpPr>
          <p:nvPr>
            <p:ph type="body" sz="quarter" idx="17"/>
          </p:nvPr>
        </p:nvSpPr>
        <p:spPr>
          <a:xfrm>
            <a:off x="201168" y="1052788"/>
            <a:ext cx="8638032" cy="4759452"/>
          </a:xfrm>
        </p:spPr>
        <p:txBody>
          <a:bodyPr/>
          <a:lstStyle/>
          <a:p>
            <a:pPr marL="342900" lvl="0" indent="-342900">
              <a:buFont typeface="+mj-lt"/>
              <a:buAutoNum type="arabicPeriod" startAt="14"/>
            </a:pPr>
            <a:r>
              <a:rPr lang="en-US" sz="1600" dirty="0">
                <a:solidFill>
                  <a:schemeClr val="tx1"/>
                </a:solidFill>
              </a:rPr>
              <a:t>Trauma Informed Care Competencies for Medical Students  </a:t>
            </a:r>
            <a:r>
              <a:rPr lang="en-US" sz="1600" u="sng" dirty="0">
                <a:solidFill>
                  <a:schemeClr val="tx1"/>
                </a:solidFill>
                <a:hlinkClick r:id="rId3"/>
              </a:rPr>
              <a:t>https://tic4meded.org/tic-ume-competencies</a:t>
            </a:r>
            <a:endParaRPr lang="en-US" sz="1600" u="sng" dirty="0">
              <a:solidFill>
                <a:schemeClr val="tx1"/>
              </a:solidFill>
            </a:endParaRPr>
          </a:p>
          <a:p>
            <a:pPr marL="342900" indent="-342900">
              <a:buFont typeface="+mj-lt"/>
              <a:buAutoNum type="arabicPeriod" startAt="14"/>
            </a:pPr>
            <a:r>
              <a:rPr lang="en-US" sz="1600" dirty="0"/>
              <a:t>Berman S, Brown T, Mizelle C, Diep T, Gerber MR, Jelley M, Potter LA, Rush P, Sciolla A, Stillerman A, Trennepohl C. Roadmap for trauma-informed medical education: introducing an essential competency set. Academic Medicine. 2023 Aug 1;98(8):882-8.</a:t>
            </a:r>
          </a:p>
          <a:p>
            <a:pPr lvl="0"/>
            <a:endParaRPr lang="en-US" sz="1600" dirty="0">
              <a:solidFill>
                <a:schemeClr val="tx1"/>
              </a:solidFill>
            </a:endParaRPr>
          </a:p>
          <a:p>
            <a:endParaRPr lang="en-US" sz="1400" dirty="0">
              <a:solidFill>
                <a:schemeClr val="tx1"/>
              </a:solidFill>
            </a:endParaRPr>
          </a:p>
        </p:txBody>
      </p:sp>
    </p:spTree>
    <p:extLst>
      <p:ext uri="{BB962C8B-B14F-4D97-AF65-F5344CB8AC3E}">
        <p14:creationId xmlns:p14="http://schemas.microsoft.com/office/powerpoint/2010/main" val="41263781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3"/>
          </p:nvPr>
        </p:nvSpPr>
        <p:spPr>
          <a:xfrm>
            <a:off x="8296159" y="6236677"/>
            <a:ext cx="643277" cy="366183"/>
          </a:xfrm>
        </p:spPr>
        <p:txBody>
          <a:bodyPr anchor="ctr">
            <a:normAutofit/>
          </a:bodyPr>
          <a:lstStyle/>
          <a:p>
            <a:pPr>
              <a:spcAft>
                <a:spcPts val="600"/>
              </a:spcAft>
            </a:pPr>
            <a:fld id="{B7D43D70-C499-F949-A9D0-D427CF5AA287}" type="slidenum">
              <a:rPr lang="en-US" smtClean="0"/>
              <a:pPr>
                <a:spcAft>
                  <a:spcPts val="600"/>
                </a:spcAft>
              </a:pPr>
              <a:t>7</a:t>
            </a:fld>
            <a:endParaRPr lang="en-US" dirty="0"/>
          </a:p>
        </p:txBody>
      </p:sp>
      <p:sp>
        <p:nvSpPr>
          <p:cNvPr id="2" name="Title 1"/>
          <p:cNvSpPr>
            <a:spLocks noGrp="1"/>
          </p:cNvSpPr>
          <p:nvPr>
            <p:ph type="title"/>
          </p:nvPr>
        </p:nvSpPr>
        <p:spPr>
          <a:xfrm>
            <a:off x="201168" y="301752"/>
            <a:ext cx="8638032" cy="914400"/>
          </a:xfrm>
        </p:spPr>
        <p:txBody>
          <a:bodyPr wrap="square" anchor="ctr">
            <a:normAutofit/>
          </a:bodyPr>
          <a:lstStyle/>
          <a:p>
            <a:r>
              <a:rPr lang="en-US" dirty="0"/>
              <a:t>Trauma Informed Practice (TIP)</a:t>
            </a:r>
          </a:p>
        </p:txBody>
      </p:sp>
      <p:graphicFrame>
        <p:nvGraphicFramePr>
          <p:cNvPr id="7" name="Text Placeholder 2">
            <a:extLst>
              <a:ext uri="{FF2B5EF4-FFF2-40B4-BE49-F238E27FC236}">
                <a16:creationId xmlns:a16="http://schemas.microsoft.com/office/drawing/2014/main" id="{D0F36B49-D9C3-3CD3-F38B-B1A740B16E67}"/>
              </a:ext>
            </a:extLst>
          </p:cNvPr>
          <p:cNvGraphicFramePr/>
          <p:nvPr>
            <p:extLst>
              <p:ext uri="{D42A27DB-BD31-4B8C-83A1-F6EECF244321}">
                <p14:modId xmlns:p14="http://schemas.microsoft.com/office/powerpoint/2010/main" val="1801941763"/>
              </p:ext>
            </p:extLst>
          </p:nvPr>
        </p:nvGraphicFramePr>
        <p:xfrm>
          <a:off x="289844" y="1298448"/>
          <a:ext cx="8549357" cy="4759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533762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C7E40C-C1B5-4414-0CDC-EC087B971D7A}"/>
              </a:ext>
            </a:extLst>
          </p:cNvPr>
          <p:cNvSpPr>
            <a:spLocks noGrp="1"/>
          </p:cNvSpPr>
          <p:nvPr>
            <p:ph type="title"/>
          </p:nvPr>
        </p:nvSpPr>
        <p:spPr>
          <a:xfrm>
            <a:off x="201169" y="301752"/>
            <a:ext cx="8752332" cy="914400"/>
          </a:xfrm>
        </p:spPr>
        <p:txBody>
          <a:bodyPr anchor="ctr">
            <a:normAutofit/>
          </a:bodyPr>
          <a:lstStyle/>
          <a:p>
            <a:r>
              <a:rPr lang="en-US" dirty="0"/>
              <a:t>Building trust and creating a safe and supportive session	</a:t>
            </a:r>
          </a:p>
        </p:txBody>
      </p:sp>
      <p:sp>
        <p:nvSpPr>
          <p:cNvPr id="2" name="Slide Number Placeholder 1">
            <a:extLst>
              <a:ext uri="{FF2B5EF4-FFF2-40B4-BE49-F238E27FC236}">
                <a16:creationId xmlns:a16="http://schemas.microsoft.com/office/drawing/2014/main" id="{9CF9F891-FB47-E02A-DFD1-E6A33A2C3A8B}"/>
              </a:ext>
            </a:extLst>
          </p:cNvPr>
          <p:cNvSpPr>
            <a:spLocks noGrp="1"/>
          </p:cNvSpPr>
          <p:nvPr>
            <p:ph type="sldNum" sz="quarter" idx="12"/>
          </p:nvPr>
        </p:nvSpPr>
        <p:spPr>
          <a:xfrm>
            <a:off x="8296159" y="6236677"/>
            <a:ext cx="643277" cy="366183"/>
          </a:xfrm>
        </p:spPr>
        <p:txBody>
          <a:bodyPr anchor="ctr">
            <a:normAutofit/>
          </a:bodyPr>
          <a:lstStyle/>
          <a:p>
            <a:pPr>
              <a:spcAft>
                <a:spcPts val="600"/>
              </a:spcAft>
            </a:pPr>
            <a:fld id="{B7D43D70-C499-F949-A9D0-D427CF5AA287}" type="slidenum">
              <a:rPr lang="en-US" smtClean="0"/>
              <a:pPr>
                <a:spcAft>
                  <a:spcPts val="600"/>
                </a:spcAft>
              </a:pPr>
              <a:t>8</a:t>
            </a:fld>
            <a:endParaRPr lang="en-US" dirty="0"/>
          </a:p>
        </p:txBody>
      </p:sp>
      <p:graphicFrame>
        <p:nvGraphicFramePr>
          <p:cNvPr id="6" name="Content Placeholder 3">
            <a:extLst>
              <a:ext uri="{FF2B5EF4-FFF2-40B4-BE49-F238E27FC236}">
                <a16:creationId xmlns:a16="http://schemas.microsoft.com/office/drawing/2014/main" id="{73206E53-3DE0-5774-577E-D9255A6F8087}"/>
              </a:ext>
            </a:extLst>
          </p:cNvPr>
          <p:cNvGraphicFramePr/>
          <p:nvPr>
            <p:extLst>
              <p:ext uri="{D42A27DB-BD31-4B8C-83A1-F6EECF244321}">
                <p14:modId xmlns:p14="http://schemas.microsoft.com/office/powerpoint/2010/main" val="1533029570"/>
              </p:ext>
            </p:extLst>
          </p:nvPr>
        </p:nvGraphicFramePr>
        <p:xfrm>
          <a:off x="201168" y="1298448"/>
          <a:ext cx="8752333" cy="4759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519271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23ECEA-9C73-8C3F-0E2C-C1037D8F8E60}"/>
              </a:ext>
            </a:extLst>
          </p:cNvPr>
          <p:cNvSpPr>
            <a:spLocks noGrp="1"/>
          </p:cNvSpPr>
          <p:nvPr>
            <p:ph type="sldNum" sz="quarter" idx="13"/>
          </p:nvPr>
        </p:nvSpPr>
        <p:spPr/>
        <p:txBody>
          <a:bodyPr/>
          <a:lstStyle/>
          <a:p>
            <a:fld id="{B7D43D70-C499-F949-A9D0-D427CF5AA287}" type="slidenum">
              <a:rPr lang="en-US" smtClean="0"/>
              <a:pPr/>
              <a:t>9</a:t>
            </a:fld>
            <a:endParaRPr lang="en-US" dirty="0"/>
          </a:p>
        </p:txBody>
      </p:sp>
      <p:graphicFrame>
        <p:nvGraphicFramePr>
          <p:cNvPr id="5" name="Content Placeholder 4">
            <a:extLst>
              <a:ext uri="{FF2B5EF4-FFF2-40B4-BE49-F238E27FC236}">
                <a16:creationId xmlns:a16="http://schemas.microsoft.com/office/drawing/2014/main" id="{703773C1-D2DE-6D3A-2AED-83457BBF9FD4}"/>
              </a:ext>
            </a:extLst>
          </p:cNvPr>
          <p:cNvGraphicFramePr>
            <a:graphicFrameLocks noGrp="1"/>
          </p:cNvGraphicFramePr>
          <p:nvPr>
            <p:ph sz="quarter" idx="16"/>
            <p:extLst>
              <p:ext uri="{D42A27DB-BD31-4B8C-83A1-F6EECF244321}">
                <p14:modId xmlns:p14="http://schemas.microsoft.com/office/powerpoint/2010/main" val="3032004675"/>
              </p:ext>
            </p:extLst>
          </p:nvPr>
        </p:nvGraphicFramePr>
        <p:xfrm>
          <a:off x="204565" y="105508"/>
          <a:ext cx="8734872" cy="6635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4021320"/>
      </p:ext>
    </p:extLst>
  </p:cSld>
  <p:clrMapOvr>
    <a:masterClrMapping/>
  </p:clrMapOvr>
  <p:transition spd="med"/>
</p:sld>
</file>

<file path=ppt/theme/theme1.xml><?xml version="1.0" encoding="utf-8"?>
<a:theme xmlns:a="http://schemas.openxmlformats.org/drawingml/2006/main" name="Office Theme">
  <a:themeElements>
    <a:clrScheme name="Custom 48">
      <a:dk1>
        <a:srgbClr val="000000"/>
      </a:dk1>
      <a:lt1>
        <a:srgbClr val="FFFFFF"/>
      </a:lt1>
      <a:dk2>
        <a:srgbClr val="565656"/>
      </a:dk2>
      <a:lt2>
        <a:srgbClr val="FAA61A"/>
      </a:lt2>
      <a:accent1>
        <a:srgbClr val="B94796"/>
      </a:accent1>
      <a:accent2>
        <a:srgbClr val="6C5EA5"/>
      </a:accent2>
      <a:accent3>
        <a:srgbClr val="00AD8D"/>
      </a:accent3>
      <a:accent4>
        <a:srgbClr val="F4794A"/>
      </a:accent4>
      <a:accent5>
        <a:srgbClr val="1B8140"/>
      </a:accent5>
      <a:accent6>
        <a:srgbClr val="BE2A26"/>
      </a:accent6>
      <a:hlink>
        <a:srgbClr val="00AE8E"/>
      </a:hlink>
      <a:folHlink>
        <a:srgbClr val="00AD8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25400" cap="flat">
          <a:noFill/>
          <a:prstDash val="solid"/>
          <a:round/>
        </a:ln>
        <a:effectLst/>
        <a:sp3d/>
      </a:spPr>
      <a:bodyPr rot="0" spcFirstLastPara="1" vertOverflow="overflow" horzOverflow="overflow" vert="horz" wrap="square" lIns="45719" tIns="45719" rIns="45719" bIns="45719" numCol="1" spcCol="38100" rtlCol="0" fromWordArt="0" anchor="ctr" anchorCtr="0" forceAA="0" compatLnSpc="1">
        <a:prstTxWarp prst="textNoShape">
          <a:avLst/>
        </a:prstTxWarp>
        <a:noAutofit/>
      </a:bodyPr>
      <a:lstStyle>
        <a:defPPr algn="l" defTabSz="685782">
          <a:defRPr dirty="0" smtClean="0">
            <a:solidFill>
              <a:schemeClr val="bg1"/>
            </a:solidFill>
            <a:latin typeface="Arial" panose="020B0604020202020204" pitchFamily="34" charset="0"/>
          </a:defRPr>
        </a:defPPr>
      </a:lstStyle>
      <a:style>
        <a:lnRef idx="0">
          <a:scrgbClr r="0" g="0" b="0"/>
        </a:lnRef>
        <a:fillRef idx="0">
          <a:scrgbClr r="0" g="0" b="0"/>
        </a:fillRef>
        <a:effectRef idx="0">
          <a:scrgbClr r="0" g="0" b="0"/>
        </a:effectRef>
        <a:fontRef idx="none"/>
      </a:style>
    </a:spDef>
    <a:lnDef>
      <a:spPr>
        <a:ln w="25400">
          <a:solidFill>
            <a:schemeClr val="tx2"/>
          </a:solidFill>
          <a:headEnd type="none" w="med" len="med"/>
          <a:tailEnd type="none" w="med" len="med"/>
        </a:ln>
      </a:spPr>
      <a:bodyPr/>
      <a:lstStyle/>
      <a:style>
        <a:lnRef idx="1">
          <a:schemeClr val="dk1"/>
        </a:lnRef>
        <a:fillRef idx="0">
          <a:schemeClr val="dk1"/>
        </a:fillRef>
        <a:effectRef idx="0">
          <a:schemeClr val="dk1"/>
        </a:effectRef>
        <a:fontRef idx="minor">
          <a:schemeClr val="tx1"/>
        </a:fontRef>
      </a:style>
    </a:lnDef>
    <a:txDef>
      <a:spPr>
        <a:noFill/>
        <a:ln w="12700" cap="flat">
          <a:noFill/>
          <a:miter lim="400000"/>
        </a:ln>
        <a:effectLst/>
        <a:sp3d/>
      </a:spPr>
      <a:bodyPr rot="0" spcFirstLastPara="1" vertOverflow="overflow" horzOverflow="overflow" vert="horz" wrap="square" lIns="45719" tIns="45719" rIns="45719" bIns="45719" numCol="1" spcCol="38100" rtlCol="0" anchor="t">
        <a:noAutofit/>
      </a:bodyPr>
      <a:lstStyle>
        <a:defPPr algn="l" defTabSz="685782">
          <a:lnSpc>
            <a:spcPts val="2200"/>
          </a:lnSpc>
          <a:defRPr dirty="0" smtClean="0">
            <a:solidFill>
              <a:schemeClr val="bg2"/>
            </a:solidFill>
          </a:defRPr>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rgbClr val="689A03"/>
      </a:dk1>
      <a:lt1>
        <a:srgbClr val="98979A"/>
      </a:lt1>
      <a:dk2>
        <a:srgbClr val="A7A7A7"/>
      </a:dk2>
      <a:lt2>
        <a:srgbClr val="535353"/>
      </a:lt2>
      <a:accent1>
        <a:srgbClr val="CB5799"/>
      </a:accent1>
      <a:accent2>
        <a:srgbClr val="149E8F"/>
      </a:accent2>
      <a:accent3>
        <a:srgbClr val="EF683D"/>
      </a:accent3>
      <a:accent4>
        <a:srgbClr val="7F4997"/>
      </a:accent4>
      <a:accent5>
        <a:srgbClr val="98979A"/>
      </a:accent5>
      <a:accent6>
        <a:srgbClr val="BBBBBB"/>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685782" rtl="0" fontAlgn="auto" latinLnBrk="0" hangingPunct="0">
          <a:lnSpc>
            <a:spcPct val="150000"/>
          </a:lnSpc>
          <a:spcBef>
            <a:spcPts val="0"/>
          </a:spcBef>
          <a:spcAft>
            <a:spcPts val="0"/>
          </a:spcAft>
          <a:buClrTx/>
          <a:buSzTx/>
          <a:buFontTx/>
          <a:buNone/>
          <a:tabLst/>
          <a:defRPr kumimoji="0" sz="1100" b="0" i="0" u="none" strike="noStrike" cap="none" spc="0" normalizeH="0" baseline="0">
            <a:ln>
              <a:noFill/>
            </a:ln>
            <a:solidFill>
              <a:srgbClr val="636569"/>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ctr" defTabSz="6858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3"/>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875"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B65E411-E0CA-45F4-9C27-6F112BDE4A35}">
  <we:reference id="wa104147646" version="1.0.0.1" store="en-US" storeType="OMEX"/>
  <we:alternateReferences>
    <we:reference id="WA104147646" version="1.0.0.1" store="WA104147646"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8CBE5975112046847455A5F702E91A" ma:contentTypeVersion="15" ma:contentTypeDescription="Create a new document." ma:contentTypeScope="" ma:versionID="ac31dbca873e450db2858bffb580596c">
  <xsd:schema xmlns:xsd="http://www.w3.org/2001/XMLSchema" xmlns:xs="http://www.w3.org/2001/XMLSchema" xmlns:p="http://schemas.microsoft.com/office/2006/metadata/properties" xmlns:ns3="893e0ea1-f2cc-4f9b-9aaf-5fdf9deb6425" xmlns:ns4="0943d7b0-df47-418e-836b-92009ec9c510" targetNamespace="http://schemas.microsoft.com/office/2006/metadata/properties" ma:root="true" ma:fieldsID="7c3bfb758188cfd4197d65667488ab51" ns3:_="" ns4:_="">
    <xsd:import namespace="893e0ea1-f2cc-4f9b-9aaf-5fdf9deb6425"/>
    <xsd:import namespace="0943d7b0-df47-418e-836b-92009ec9c51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3e0ea1-f2cc-4f9b-9aaf-5fdf9deb64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3d7b0-df47-418e-836b-92009ec9c51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893e0ea1-f2cc-4f9b-9aaf-5fdf9deb642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7E175C-CE1C-430D-BED0-338156E260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3e0ea1-f2cc-4f9b-9aaf-5fdf9deb6425"/>
    <ds:schemaRef ds:uri="0943d7b0-df47-418e-836b-92009ec9c5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69AB2B-D3E4-4D6E-9E7E-34519B6452B8}">
  <ds:schemaRefs>
    <ds:schemaRef ds:uri="http://www.w3.org/XML/1998/namespace"/>
    <ds:schemaRef ds:uri="http://schemas.openxmlformats.org/package/2006/metadata/core-properties"/>
    <ds:schemaRef ds:uri="http://schemas.microsoft.com/office/2006/documentManagement/types"/>
    <ds:schemaRef ds:uri="http://schemas.microsoft.com/office/2006/metadata/properties"/>
    <ds:schemaRef ds:uri="0943d7b0-df47-418e-836b-92009ec9c510"/>
    <ds:schemaRef ds:uri="http://purl.org/dc/dcmitype/"/>
    <ds:schemaRef ds:uri="http://purl.org/dc/terms/"/>
    <ds:schemaRef ds:uri="http://schemas.microsoft.com/office/infopath/2007/PartnerControls"/>
    <ds:schemaRef ds:uri="893e0ea1-f2cc-4f9b-9aaf-5fdf9deb6425"/>
    <ds:schemaRef ds:uri="http://purl.org/dc/elements/1.1/"/>
  </ds:schemaRefs>
</ds:datastoreItem>
</file>

<file path=customXml/itemProps3.xml><?xml version="1.0" encoding="utf-8"?>
<ds:datastoreItem xmlns:ds="http://schemas.openxmlformats.org/officeDocument/2006/customXml" ds:itemID="{A08BDB2E-A3CD-4216-A069-E1C3A30DB8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NOT FOR DISTRIBUTION_CSH_16X9_051519 dark gray</Template>
  <TotalTime>0</TotalTime>
  <Words>5124</Words>
  <Application>Microsoft Office PowerPoint</Application>
  <PresentationFormat>On-screen Show (4:3)</PresentationFormat>
  <Paragraphs>521</Paragraphs>
  <Slides>61</Slides>
  <Notes>53</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61</vt:i4>
      </vt:variant>
    </vt:vector>
  </HeadingPairs>
  <TitlesOfParts>
    <vt:vector size="68" baseType="lpstr">
      <vt:lpstr>ＭＳ Ｐゴシック</vt:lpstr>
      <vt:lpstr>Arial</vt:lpstr>
      <vt:lpstr>Calibri</vt:lpstr>
      <vt:lpstr>Calibri Light</vt:lpstr>
      <vt:lpstr>GTSectra</vt:lpstr>
      <vt:lpstr>Office Theme</vt:lpstr>
      <vt:lpstr>Custom Design</vt:lpstr>
      <vt:lpstr>Trauma Informed Practice</vt:lpstr>
      <vt:lpstr>A framework of thinking and interventions that are directed by a thorough understanding of the profound neurological, biological, psychological, and social effects trauma has on an individual—recognizing that person’s constant interdependent needs for safety, connections, and ways to manage emotions/impulses. </vt:lpstr>
      <vt:lpstr>TIP is not about eliciting or treating trauma history. It is about creating safe spaces that limit the potential for further harm in healthcare interactions. </vt:lpstr>
      <vt:lpstr>“Adopting a trauma-informed approach is not accomplished through any single technique or checklist. It requires constant attention, caring awareness, sensitivity, and possibly a cultural change at an organizational level.” (Source: CDC)</vt:lpstr>
      <vt:lpstr>Trauma Informed Practice</vt:lpstr>
      <vt:lpstr>TIP as a universal practice</vt:lpstr>
      <vt:lpstr>Trauma Informed Practice (TIP)</vt:lpstr>
      <vt:lpstr>Building trust and creating a safe and supportive session </vt:lpstr>
      <vt:lpstr>PowerPoint Presentation</vt:lpstr>
      <vt:lpstr>PowerPoint Presentation</vt:lpstr>
      <vt:lpstr>Understanding Trauma</vt:lpstr>
      <vt:lpstr>Understanding Trauma</vt:lpstr>
      <vt:lpstr>Understanding Trauma</vt:lpstr>
      <vt:lpstr>Traumatization occurs when internal and external resources are inadequate for coping</vt:lpstr>
      <vt:lpstr>Understanding Trauma</vt:lpstr>
      <vt:lpstr>PowerPoint Presentation</vt:lpstr>
      <vt:lpstr>Trauma</vt:lpstr>
      <vt:lpstr>PowerPoint Presentation</vt:lpstr>
      <vt:lpstr>Red Flag Indicators</vt:lpstr>
      <vt:lpstr>PowerPoint Presentation</vt:lpstr>
      <vt:lpstr>PowerPoint Presentation</vt:lpstr>
      <vt:lpstr>PowerPoint Presentation</vt:lpstr>
      <vt:lpstr>PowerPoint Presentation</vt:lpstr>
      <vt:lpstr>Strength Based Approach</vt:lpstr>
      <vt:lpstr>Strength Based Approach</vt:lpstr>
      <vt:lpstr>Strength Based Approach</vt:lpstr>
      <vt:lpstr>Strength Based Approach</vt:lpstr>
      <vt:lpstr>PowerPoint Presentation</vt:lpstr>
      <vt:lpstr>Interprofessional/multidisciplinary approach to case management</vt:lpstr>
      <vt:lpstr>Multi-disciplinary Case Management</vt:lpstr>
      <vt:lpstr>Cross Sector Care Coordination</vt:lpstr>
      <vt:lpstr>PowerPoint Presentation</vt:lpstr>
      <vt:lpstr>Cultural Humility and Equity</vt:lpstr>
      <vt:lpstr>Cultural Humility and Equity</vt:lpstr>
      <vt:lpstr>PowerPoint Presentation</vt:lpstr>
      <vt:lpstr>Implementing a trauma informed approach</vt:lpstr>
      <vt:lpstr>Stages of a patient visit</vt:lpstr>
      <vt:lpstr>Pre-visit preparation</vt:lpstr>
      <vt:lpstr>Communication Skills [5]</vt:lpstr>
      <vt:lpstr>Communications skills</vt:lpstr>
      <vt:lpstr>History</vt:lpstr>
      <vt:lpstr>History</vt:lpstr>
      <vt:lpstr>History</vt:lpstr>
      <vt:lpstr>History</vt:lpstr>
      <vt:lpstr>PowerPoint Presentation</vt:lpstr>
      <vt:lpstr>      say this…..</vt:lpstr>
      <vt:lpstr>The Physical Exam [11]</vt:lpstr>
      <vt:lpstr>The Physical Exam</vt:lpstr>
      <vt:lpstr>The Physical Exam</vt:lpstr>
      <vt:lpstr>The Physical Exam</vt:lpstr>
      <vt:lpstr>Post-visit</vt:lpstr>
      <vt:lpstr>Post-visit</vt:lpstr>
      <vt:lpstr>Risk Assessment and Safety Planning</vt:lpstr>
      <vt:lpstr>Risk Assessment and Safety Planning</vt:lpstr>
      <vt:lpstr>Risk Assessment and Safety Planning</vt:lpstr>
      <vt:lpstr>Summary</vt:lpstr>
      <vt:lpstr>Remember</vt:lpstr>
      <vt:lpstr>Thank you.</vt:lpstr>
      <vt:lpstr>References</vt:lpstr>
      <vt:lpstr>References</vt:lpstr>
      <vt:lpstr>References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2024-01-18T19:22:44Z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0x010100A68CBE5975112046847455A5F702E91A</vt:lpwstr>
  </property>
</Properties>
</file>